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4" r:id="rId4"/>
    <p:sldId id="281" r:id="rId5"/>
    <p:sldId id="283" r:id="rId6"/>
    <p:sldId id="282" r:id="rId7"/>
    <p:sldId id="259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6728A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9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30896E35-0A8E-420E-8F43-4C56C72A5BA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14800" y="5691188"/>
            <a:ext cx="1079500" cy="633412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9850"/>
            <a:ext cx="7696200" cy="12414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324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0A629-C33A-4896-B020-535641AA8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A781-7FCA-4CAC-9CB1-145448EA4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20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229600" cy="5257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8653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86538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8653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4D86449B-3066-4AFD-92CE-C27683F99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FACED-378B-4C2E-9483-05FDAAC64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4108-4298-46AD-9CAA-D65A82E4C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D4FDB-C7DD-4179-96BE-583D7CE57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80D4-2FA5-4B81-AEFC-44B5DA244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44196-0637-4E93-A285-166604B29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60E38-749C-4A1D-8779-34079E6CF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D9575-B8E6-47B1-8A1A-FE3C08B60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9BFC4-0630-4D29-83CF-7C2C5FA56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AutoShape 43"/>
          <p:cNvSpPr>
            <a:spLocks noChangeArrowheads="1"/>
          </p:cNvSpPr>
          <p:nvPr/>
        </p:nvSpPr>
        <p:spPr bwMode="white">
          <a:xfrm>
            <a:off x="239713" y="773113"/>
            <a:ext cx="8653462" cy="5780087"/>
          </a:xfrm>
          <a:prstGeom prst="roundRect">
            <a:avLst>
              <a:gd name="adj" fmla="val 6648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304800" y="838200"/>
            <a:ext cx="8534400" cy="5649913"/>
          </a:xfrm>
          <a:prstGeom prst="roundRect">
            <a:avLst>
              <a:gd name="adj" fmla="val 6250"/>
            </a:avLst>
          </a:prstGeom>
          <a:solidFill>
            <a:schemeClr val="bg1">
              <a:alpha val="89999"/>
            </a:schemeClr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gray">
          <a:xfrm rot="-37800000">
            <a:off x="1635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-37800000">
            <a:off x="4683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56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gray">
          <a:xfrm rot="-37800000">
            <a:off x="7731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2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65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865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865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EC1AFA3-A8C4-4E31-9211-565F497914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620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Трудоустройство выпускников 2018 года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7654" y="6357958"/>
            <a:ext cx="4786346" cy="3810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200" b="1" i="1" dirty="0" smtClean="0">
                <a:solidFill>
                  <a:srgbClr val="FF0000"/>
                </a:solidFill>
                <a:latin typeface="Book Antiqua" pitchFamily="18" charset="0"/>
                <a:cs typeface="BrowalliaUPC" pitchFamily="34" charset="-34"/>
              </a:rPr>
              <a:t>Атбасар </a:t>
            </a:r>
            <a:r>
              <a:rPr lang="ru-RU" sz="2200" b="1" i="1" dirty="0" err="1" smtClean="0">
                <a:solidFill>
                  <a:srgbClr val="FF0000"/>
                </a:solidFill>
                <a:latin typeface="Book Antiqua" pitchFamily="18" charset="0"/>
                <a:cs typeface="BrowalliaUPC" pitchFamily="34" charset="-34"/>
              </a:rPr>
              <a:t>ауданы</a:t>
            </a:r>
            <a:r>
              <a:rPr lang="kk-KZ" sz="2200" b="1" i="1" dirty="0" smtClean="0">
                <a:solidFill>
                  <a:srgbClr val="FF0000"/>
                </a:solidFill>
                <a:latin typeface="Book Antiqua" pitchFamily="18" charset="0"/>
                <a:cs typeface="BrowalliaUPC" pitchFamily="34" charset="-34"/>
              </a:rPr>
              <a:t> білім бөлімі</a:t>
            </a:r>
            <a:endParaRPr lang="en-US" sz="2200" b="1" i="1" dirty="0">
              <a:solidFill>
                <a:srgbClr val="FF0000"/>
              </a:solidFill>
              <a:latin typeface="Book Antiqua" pitchFamily="18" charset="0"/>
              <a:cs typeface="BrowalliaUPC" pitchFamily="34" charset="-34"/>
            </a:endParaRP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 rot="2825475">
            <a:off x="3841750" y="2711450"/>
            <a:ext cx="633413" cy="392113"/>
          </a:xfrm>
          <a:prstGeom prst="leftArrow">
            <a:avLst>
              <a:gd name="adj1" fmla="val 24509"/>
              <a:gd name="adj2" fmla="val 106316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448" name="Picture 8" descr="C:\Users\User\Desktop\Едрисова\Эмблема РО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00636"/>
            <a:ext cx="135729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solidFill>
                  <a:srgbClr val="FF0000"/>
                </a:solidFill>
              </a:rPr>
              <a:t>Итоги года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gray">
          <a:xfrm>
            <a:off x="2351088" y="2339975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4" name="Rectangle 64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gray">
          <a:xfrm>
            <a:off x="2884488" y="1851025"/>
            <a:ext cx="45450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kk-KZ" sz="2400" dirty="0" smtClean="0"/>
              <a:t>Всего окончило школу-6741</a:t>
            </a:r>
            <a:endParaRPr lang="en-US" sz="2400" dirty="0"/>
          </a:p>
        </p:txBody>
      </p:sp>
      <p:sp>
        <p:nvSpPr>
          <p:cNvPr id="41027" name="Text Box 67"/>
          <p:cNvSpPr txBox="1">
            <a:spLocks noChangeArrowheads="1"/>
          </p:cNvSpPr>
          <p:nvPr/>
        </p:nvSpPr>
        <p:spPr bwMode="gray">
          <a:xfrm>
            <a:off x="2155825" y="1795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gray">
          <a:xfrm>
            <a:off x="2351088" y="32766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9" name="Rectangle 69"/>
          <p:cNvSpPr>
            <a:spLocks noChangeArrowheads="1"/>
          </p:cNvSpPr>
          <p:nvPr/>
        </p:nvSpPr>
        <p:spPr bwMode="gray">
          <a:xfrm rot="3419336">
            <a:off x="2078037" y="270033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031" name="Text Box 71"/>
          <p:cNvSpPr txBox="1">
            <a:spLocks noChangeArrowheads="1"/>
          </p:cNvSpPr>
          <p:nvPr/>
        </p:nvSpPr>
        <p:spPr bwMode="gray">
          <a:xfrm>
            <a:off x="2857488" y="2500306"/>
            <a:ext cx="38973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kk-KZ" sz="2400" dirty="0" smtClean="0"/>
              <a:t>“Алтын белгі”-17</a:t>
            </a:r>
          </a:p>
          <a:p>
            <a:pPr algn="ctr" eaLnBrk="0" hangingPunct="0"/>
            <a:r>
              <a:rPr lang="kk-KZ" sz="2400" dirty="0" smtClean="0"/>
              <a:t>Аттестат с отличием-6</a:t>
            </a:r>
            <a:endParaRPr lang="en-US" sz="2400" dirty="0"/>
          </a:p>
        </p:txBody>
      </p:sp>
      <p:sp>
        <p:nvSpPr>
          <p:cNvPr id="41032" name="Text Box 72"/>
          <p:cNvSpPr txBox="1">
            <a:spLocks noChangeArrowheads="1"/>
          </p:cNvSpPr>
          <p:nvPr/>
        </p:nvSpPr>
        <p:spPr bwMode="gray">
          <a:xfrm>
            <a:off x="2155825" y="27320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gray">
          <a:xfrm>
            <a:off x="2351088" y="4244975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gray">
          <a:xfrm rot="3419336">
            <a:off x="2078037" y="3668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036" name="Text Box 76"/>
          <p:cNvSpPr txBox="1">
            <a:spLocks noChangeArrowheads="1"/>
          </p:cNvSpPr>
          <p:nvPr/>
        </p:nvSpPr>
        <p:spPr bwMode="gray">
          <a:xfrm>
            <a:off x="2884488" y="3756025"/>
            <a:ext cx="38973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kk-KZ" sz="2400" dirty="0" smtClean="0"/>
              <a:t>11 класс-258 выпускников</a:t>
            </a:r>
            <a:endParaRPr lang="en-US" sz="2400" dirty="0"/>
          </a:p>
        </p:txBody>
      </p:sp>
      <p:sp>
        <p:nvSpPr>
          <p:cNvPr id="41037" name="Text Box 77"/>
          <p:cNvSpPr txBox="1">
            <a:spLocks noChangeArrowheads="1"/>
          </p:cNvSpPr>
          <p:nvPr/>
        </p:nvSpPr>
        <p:spPr bwMode="gray">
          <a:xfrm>
            <a:off x="2155825" y="3700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gray">
          <a:xfrm>
            <a:off x="2351088" y="51816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9" name="Rectangle 79"/>
          <p:cNvSpPr>
            <a:spLocks noChangeArrowheads="1"/>
          </p:cNvSpPr>
          <p:nvPr/>
        </p:nvSpPr>
        <p:spPr bwMode="gray">
          <a:xfrm rot="3419336">
            <a:off x="2078037" y="460533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gray">
          <a:xfrm>
            <a:off x="2884488" y="4692650"/>
            <a:ext cx="38973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kk-KZ" sz="2400" dirty="0" smtClean="0"/>
              <a:t>9 класс-564 ученика</a:t>
            </a:r>
            <a:endParaRPr lang="en-US" sz="2400" dirty="0"/>
          </a:p>
        </p:txBody>
      </p:sp>
      <p:sp>
        <p:nvSpPr>
          <p:cNvPr id="41042" name="Text Box 82"/>
          <p:cNvSpPr txBox="1">
            <a:spLocks noChangeArrowheads="1"/>
          </p:cNvSpPr>
          <p:nvPr/>
        </p:nvSpPr>
        <p:spPr bwMode="gray">
          <a:xfrm>
            <a:off x="2155825" y="46370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solidFill>
                  <a:srgbClr val="FF0000"/>
                </a:solidFill>
              </a:rPr>
              <a:t>Гранты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381000" y="1447800"/>
            <a:ext cx="5791200" cy="4495800"/>
          </a:xfrm>
          <a:prstGeom prst="rightArrow">
            <a:avLst>
              <a:gd name="adj1" fmla="val 79306"/>
              <a:gd name="adj2" fmla="val 3190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685800" y="2057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smtClean="0"/>
              <a:t>ВУЗы </a:t>
            </a: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79 учащихся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685800" y="3200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2800" dirty="0" smtClean="0">
                <a:solidFill>
                  <a:schemeClr val="bg1"/>
                </a:solidFill>
              </a:rPr>
              <a:t>ВУЗы РК-63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685800" y="4343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2400" dirty="0" smtClean="0">
                <a:solidFill>
                  <a:schemeClr val="bg1"/>
                </a:solidFill>
              </a:rPr>
              <a:t>ВУЗы Зарубежья-16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943600" y="29718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kk-K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гранты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u-RU" dirty="0" smtClean="0"/>
              <a:t>Трудоустройство 9 класс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762000" y="1356850"/>
            <a:ext cx="8159967" cy="4434351"/>
            <a:chOff x="480" y="1075"/>
            <a:chExt cx="4911" cy="2669"/>
          </a:xfrm>
        </p:grpSpPr>
        <p:sp>
          <p:nvSpPr>
            <p:cNvPr id="71684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5" name="Oval 5"/>
            <p:cNvSpPr>
              <a:spLocks noChangeArrowheads="1"/>
            </p:cNvSpPr>
            <p:nvPr/>
          </p:nvSpPr>
          <p:spPr bwMode="gray">
            <a:xfrm rot="-1543677">
              <a:off x="2784" y="168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6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8" name="Oval 8"/>
            <p:cNvSpPr>
              <a:spLocks noChangeArrowheads="1"/>
            </p:cNvSpPr>
            <p:nvPr/>
          </p:nvSpPr>
          <p:spPr bwMode="gray">
            <a:xfrm rot="-1543677">
              <a:off x="3456" y="31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gray">
            <a:xfrm>
              <a:off x="709" y="1935"/>
              <a:ext cx="1557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Колледжи РК-321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gray">
            <a:xfrm>
              <a:off x="2472" y="1075"/>
              <a:ext cx="116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10 класс-225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gray">
            <a:xfrm>
              <a:off x="3676" y="1247"/>
              <a:ext cx="1715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Вечерняя школа-13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gray">
            <a:xfrm>
              <a:off x="3805" y="2838"/>
              <a:ext cx="67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ПМЖ-4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k-KZ" sz="2800" b="1" dirty="0" smtClean="0"/>
                <a:t>Всего 564</a:t>
              </a:r>
              <a:endParaRPr lang="en-US" sz="2800" b="1" dirty="0"/>
            </a:p>
          </p:txBody>
        </p:sp>
        <p:sp>
          <p:nvSpPr>
            <p:cNvPr id="71701" name="Line 21"/>
            <p:cNvSpPr>
              <a:spLocks noChangeShapeType="1"/>
            </p:cNvSpPr>
            <p:nvPr/>
          </p:nvSpPr>
          <p:spPr bwMode="gray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71702" name="AutoShape 22"/>
            <p:cNvCxnSpPr>
              <a:cxnSpLocks noChangeShapeType="1"/>
            </p:cNvCxnSpPr>
            <p:nvPr/>
          </p:nvCxnSpPr>
          <p:spPr bwMode="gray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1703" name="Text Box 23"/>
            <p:cNvSpPr txBox="1">
              <a:spLocks noChangeArrowheads="1"/>
            </p:cNvSpPr>
            <p:nvPr/>
          </p:nvSpPr>
          <p:spPr bwMode="gray">
            <a:xfrm>
              <a:off x="480" y="1296"/>
              <a:ext cx="129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kk-KZ" b="1" dirty="0" smtClean="0">
                  <a:latin typeface="Verdana" pitchFamily="34" charset="0"/>
                </a:rPr>
                <a:t>9 класс -564</a:t>
              </a:r>
              <a:endParaRPr lang="en-US" b="1" dirty="0">
                <a:latin typeface="Verdana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500430" y="5500702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FF0000"/>
                </a:solidFill>
                <a:latin typeface="Verdana" pitchFamily="34" charset="0"/>
              </a:rPr>
              <a:t>По болезни-1</a:t>
            </a:r>
            <a:endParaRPr lang="en-US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u-RU" dirty="0" smtClean="0"/>
              <a:t>Трудоустройство 11 класс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356850"/>
            <a:ext cx="8159967" cy="4434351"/>
            <a:chOff x="480" y="1075"/>
            <a:chExt cx="4911" cy="2669"/>
          </a:xfrm>
        </p:grpSpPr>
        <p:sp>
          <p:nvSpPr>
            <p:cNvPr id="71684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5" name="Oval 5"/>
            <p:cNvSpPr>
              <a:spLocks noChangeArrowheads="1"/>
            </p:cNvSpPr>
            <p:nvPr/>
          </p:nvSpPr>
          <p:spPr bwMode="gray">
            <a:xfrm rot="-1543677">
              <a:off x="2784" y="168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6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8" name="Oval 8"/>
            <p:cNvSpPr>
              <a:spLocks noChangeArrowheads="1"/>
            </p:cNvSpPr>
            <p:nvPr/>
          </p:nvSpPr>
          <p:spPr bwMode="gray">
            <a:xfrm rot="-1543677">
              <a:off x="3456" y="31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gray">
            <a:xfrm>
              <a:off x="709" y="1935"/>
              <a:ext cx="145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Колледжи РК-72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gray">
            <a:xfrm>
              <a:off x="2472" y="1075"/>
              <a:ext cx="91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ВУЗы-168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gray">
            <a:xfrm>
              <a:off x="3676" y="1247"/>
              <a:ext cx="1715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Вечерняя школа-13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gray">
            <a:xfrm>
              <a:off x="3805" y="2838"/>
              <a:ext cx="67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kk-KZ" b="1" dirty="0" smtClean="0">
                  <a:solidFill>
                    <a:srgbClr val="FF0000"/>
                  </a:solidFill>
                  <a:latin typeface="Verdana" pitchFamily="34" charset="0"/>
                </a:rPr>
                <a:t>ПМЖ-4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k-KZ" sz="2800" b="1" dirty="0" smtClean="0"/>
                <a:t>Всего 258</a:t>
              </a:r>
              <a:endParaRPr lang="en-US" sz="2800" b="1" dirty="0"/>
            </a:p>
          </p:txBody>
        </p:sp>
        <p:sp>
          <p:nvSpPr>
            <p:cNvPr id="71701" name="Line 21"/>
            <p:cNvSpPr>
              <a:spLocks noChangeShapeType="1"/>
            </p:cNvSpPr>
            <p:nvPr/>
          </p:nvSpPr>
          <p:spPr bwMode="gray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71702" name="AutoShape 22"/>
            <p:cNvCxnSpPr>
              <a:cxnSpLocks noChangeShapeType="1"/>
            </p:cNvCxnSpPr>
            <p:nvPr/>
          </p:nvCxnSpPr>
          <p:spPr bwMode="gray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1703" name="Text Box 23"/>
            <p:cNvSpPr txBox="1">
              <a:spLocks noChangeArrowheads="1"/>
            </p:cNvSpPr>
            <p:nvPr/>
          </p:nvSpPr>
          <p:spPr bwMode="gray">
            <a:xfrm>
              <a:off x="480" y="1296"/>
              <a:ext cx="129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kk-KZ" b="1" dirty="0" smtClean="0">
                  <a:latin typeface="Verdana" pitchFamily="34" charset="0"/>
                </a:rPr>
                <a:t>11 класс -258</a:t>
              </a:r>
              <a:endParaRPr lang="en-US" b="1" dirty="0">
                <a:latin typeface="Verdana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500430" y="5500702"/>
            <a:ext cx="547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FF0000"/>
                </a:solidFill>
                <a:latin typeface="Verdana" pitchFamily="34" charset="0"/>
              </a:rPr>
              <a:t>Не трудоустроено 3 в т.ч. По болезни-1</a:t>
            </a:r>
            <a:endParaRPr lang="en-US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gray">
          <a:xfrm>
            <a:off x="642910" y="4429132"/>
            <a:ext cx="2153394" cy="36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FF0000"/>
                </a:solidFill>
                <a:latin typeface="Verdana" pitchFamily="34" charset="0"/>
              </a:rPr>
              <a:t>Работают -9</a:t>
            </a:r>
            <a:endParaRPr lang="en-US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gray">
          <a:xfrm>
            <a:off x="6500826" y="4857760"/>
            <a:ext cx="2153394" cy="36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FF0000"/>
                </a:solidFill>
                <a:latin typeface="Verdana" pitchFamily="34" charset="0"/>
              </a:rPr>
              <a:t>Армия-2</a:t>
            </a:r>
            <a:endParaRPr lang="en-US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solidFill>
                  <a:srgbClr val="FF0000"/>
                </a:solidFill>
              </a:rPr>
              <a:t>поступление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642910" y="2714620"/>
            <a:ext cx="2643206" cy="335758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28662" y="3000372"/>
            <a:ext cx="207170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</a:rPr>
              <a:t> ВССОШ закончило 9 класс-9 учащихся продолжили обучение в 10 классе 6, 11 класс закончило 23 уч-ся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286116" y="1571612"/>
            <a:ext cx="27845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b="1" dirty="0" smtClean="0">
                <a:solidFill>
                  <a:srgbClr val="FF0000"/>
                </a:solidFill>
              </a:rPr>
              <a:t>Вечерние школы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072198" y="3000372"/>
            <a:ext cx="235745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kk-KZ" sz="2000" b="1" dirty="0" smtClean="0">
                <a:solidFill>
                  <a:srgbClr val="FF0000"/>
                </a:solidFill>
              </a:rPr>
              <a:t>Вечерняя школа закончило 57 учащихся, поступили в ВУЗ-3, колледж-6, работают-40, выехало на ПМЖ-1, армия-1, декрет-6.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000760" y="2857496"/>
            <a:ext cx="2571768" cy="328614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solidFill>
                  <a:srgbClr val="FF0000"/>
                </a:solidFill>
              </a:rPr>
              <a:t>поступление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642910" y="2357430"/>
            <a:ext cx="2500330" cy="335758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14348" y="2786058"/>
            <a:ext cx="2571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</a:rPr>
              <a:t> среди 11 классов поступило 9 учащихся </a:t>
            </a:r>
          </a:p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</a:rPr>
              <a:t>ИТК-1-6, ККП Высшая школа г. Кокшетау-3)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357554" y="3000372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643042" y="1000108"/>
            <a:ext cx="679827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b="1" dirty="0" smtClean="0">
                <a:solidFill>
                  <a:srgbClr val="FF0000"/>
                </a:solidFill>
              </a:rPr>
              <a:t>Продуктивная занятость </a:t>
            </a:r>
          </a:p>
          <a:p>
            <a:pPr algn="ctr" eaLnBrk="0" hangingPunct="0"/>
            <a:r>
              <a:rPr lang="kk-KZ" sz="2400" b="1" dirty="0" smtClean="0">
                <a:solidFill>
                  <a:srgbClr val="FF0000"/>
                </a:solidFill>
              </a:rPr>
              <a:t>всего выписано 98 направлений, </a:t>
            </a:r>
          </a:p>
          <a:p>
            <a:pPr algn="ctr" eaLnBrk="0" hangingPunct="0"/>
            <a:r>
              <a:rPr lang="kk-KZ" sz="2400" b="1" dirty="0" smtClean="0">
                <a:solidFill>
                  <a:srgbClr val="FF0000"/>
                </a:solidFill>
              </a:rPr>
              <a:t>в т.ч. среди выпускников 2017-2018 уч.года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072198" y="2500306"/>
            <a:ext cx="228601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kk-KZ" b="1" dirty="0" smtClean="0">
                <a:solidFill>
                  <a:srgbClr val="FF0000"/>
                </a:solidFill>
              </a:rPr>
              <a:t>Среди 9 классов поступило-34 учащихся, в т.ч. АТК11-8, ИТК-1-19, ГККП Высшая школа-4, Сервисно-технический колледж-2, Строительно-технич колледж-1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5929322" y="2428868"/>
            <a:ext cx="2643206" cy="328614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838200" y="1676400"/>
            <a:ext cx="5638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kk-KZ" sz="5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Рахмет</a:t>
            </a:r>
            <a:r>
              <a:rPr lang="en-US" sz="5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8" descr="C:\Users\User\Desktop\Едрисова\Эмблема РО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357826"/>
            <a:ext cx="1357298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омпас">
  <a:themeElements>
    <a:clrScheme name="170Gp_natural_light 3">
      <a:dk1>
        <a:srgbClr val="000000"/>
      </a:dk1>
      <a:lt1>
        <a:srgbClr val="FFFFFF"/>
      </a:lt1>
      <a:dk2>
        <a:srgbClr val="632769"/>
      </a:dk2>
      <a:lt2>
        <a:srgbClr val="C0C0C0"/>
      </a:lt2>
      <a:accent1>
        <a:srgbClr val="8B8DE1"/>
      </a:accent1>
      <a:accent2>
        <a:srgbClr val="DEA548"/>
      </a:accent2>
      <a:accent3>
        <a:srgbClr val="FFFFFF"/>
      </a:accent3>
      <a:accent4>
        <a:srgbClr val="000000"/>
      </a:accent4>
      <a:accent5>
        <a:srgbClr val="C4C5EE"/>
      </a:accent5>
      <a:accent6>
        <a:srgbClr val="C99540"/>
      </a:accent6>
      <a:hlink>
        <a:srgbClr val="58AFD2"/>
      </a:hlink>
      <a:folHlink>
        <a:srgbClr val="E2E25E"/>
      </a:folHlink>
    </a:clrScheme>
    <a:fontScheme name="170Gp_natur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70Gp_natural_light 1">
        <a:dk1>
          <a:srgbClr val="000000"/>
        </a:dk1>
        <a:lt1>
          <a:srgbClr val="FFFFFF"/>
        </a:lt1>
        <a:dk2>
          <a:srgbClr val="21858F"/>
        </a:dk2>
        <a:lt2>
          <a:srgbClr val="DDDDDD"/>
        </a:lt2>
        <a:accent1>
          <a:srgbClr val="66ABDA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B8D2EA"/>
        </a:accent5>
        <a:accent6>
          <a:srgbClr val="5C8A00"/>
        </a:accent6>
        <a:hlink>
          <a:srgbClr val="9369E7"/>
        </a:hlink>
        <a:folHlink>
          <a:srgbClr val="F0D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333399"/>
        </a:dk2>
        <a:lt2>
          <a:srgbClr val="C0C0C0"/>
        </a:lt2>
        <a:accent1>
          <a:srgbClr val="88BEF4"/>
        </a:accent1>
        <a:accent2>
          <a:srgbClr val="F1900F"/>
        </a:accent2>
        <a:accent3>
          <a:srgbClr val="FFFFFF"/>
        </a:accent3>
        <a:accent4>
          <a:srgbClr val="000000"/>
        </a:accent4>
        <a:accent5>
          <a:srgbClr val="C3DBF8"/>
        </a:accent5>
        <a:accent6>
          <a:srgbClr val="DA820C"/>
        </a:accent6>
        <a:hlink>
          <a:srgbClr val="008080"/>
        </a:hlink>
        <a:folHlink>
          <a:srgbClr val="FFE2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632769"/>
        </a:dk2>
        <a:lt2>
          <a:srgbClr val="C0C0C0"/>
        </a:lt2>
        <a:accent1>
          <a:srgbClr val="8B8DE1"/>
        </a:accent1>
        <a:accent2>
          <a:srgbClr val="DEA548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C99540"/>
        </a:accent6>
        <a:hlink>
          <a:srgbClr val="58AFD2"/>
        </a:hlink>
        <a:folHlink>
          <a:srgbClr val="E2E2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компас</Template>
  <TotalTime>76</TotalTime>
  <Words>186</Words>
  <Application>Microsoft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компас</vt:lpstr>
      <vt:lpstr>Трудоустройство выпускников 2018 года</vt:lpstr>
      <vt:lpstr>Итоги года </vt:lpstr>
      <vt:lpstr>Гранты</vt:lpstr>
      <vt:lpstr> Трудоустройство 9 класс</vt:lpstr>
      <vt:lpstr> Трудоустройство 11 класс</vt:lpstr>
      <vt:lpstr>поступление</vt:lpstr>
      <vt:lpstr>поступление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Трудоустройство выпускников 2018 года</dc:title>
  <dc:creator>User</dc:creator>
  <cp:lastModifiedBy>Пользователь</cp:lastModifiedBy>
  <cp:revision>15</cp:revision>
  <dcterms:created xsi:type="dcterms:W3CDTF">2018-11-07T10:27:29Z</dcterms:created>
  <dcterms:modified xsi:type="dcterms:W3CDTF">2018-11-13T04:02:43Z</dcterms:modified>
</cp:coreProperties>
</file>