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0" r:id="rId3"/>
    <p:sldId id="354" r:id="rId4"/>
    <p:sldId id="358" r:id="rId5"/>
    <p:sldId id="346" r:id="rId6"/>
    <p:sldId id="366" r:id="rId7"/>
    <p:sldId id="367" r:id="rId8"/>
    <p:sldId id="368" r:id="rId9"/>
    <p:sldId id="363" r:id="rId10"/>
    <p:sldId id="347" r:id="rId11"/>
    <p:sldId id="344" r:id="rId12"/>
    <p:sldId id="261" r:id="rId13"/>
    <p:sldId id="364" r:id="rId14"/>
    <p:sldId id="365" r:id="rId15"/>
    <p:sldId id="356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97C3"/>
    <a:srgbClr val="0E86FA"/>
    <a:srgbClr val="005197"/>
    <a:srgbClr val="0EA803"/>
    <a:srgbClr val="0597DA"/>
    <a:srgbClr val="FDE702"/>
    <a:srgbClr val="AE8900"/>
    <a:srgbClr val="AA8514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78021" autoAdjust="0"/>
  </p:normalViewPr>
  <p:slideViewPr>
    <p:cSldViewPr>
      <p:cViewPr varScale="1">
        <p:scale>
          <a:sx n="116" d="100"/>
          <a:sy n="116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A460F-1A83-4E05-ABC3-5EA25BC46667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5B0A6-95F9-4AB4-8E47-C3BBEF171695}">
      <dgm:prSet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7 место в топ-10 лучших </a:t>
          </a:r>
          <a:r>
            <a:rPr lang="ru-RU" sz="1600" dirty="0"/>
            <a:t>технических ВУЗов Казахстана</a:t>
          </a:r>
        </a:p>
      </dgm:t>
    </dgm:pt>
    <dgm:pt modelId="{82BD51D4-9BEE-427B-83C3-F9E6037D3340}" type="parTrans" cxnId="{FB0BEAF1-75AE-4187-87B5-2318AAAABC91}">
      <dgm:prSet/>
      <dgm:spPr/>
      <dgm:t>
        <a:bodyPr/>
        <a:lstStyle/>
        <a:p>
          <a:endParaRPr lang="ru-RU" sz="1600"/>
        </a:p>
      </dgm:t>
    </dgm:pt>
    <dgm:pt modelId="{396104BF-7765-4959-BEA5-451001866BB5}" type="sibTrans" cxnId="{FB0BEAF1-75AE-4187-87B5-2318AAAABC91}">
      <dgm:prSet/>
      <dgm:spPr/>
      <dgm:t>
        <a:bodyPr/>
        <a:lstStyle/>
        <a:p>
          <a:endParaRPr lang="ru-RU" sz="1600"/>
        </a:p>
      </dgm:t>
    </dgm:pt>
    <dgm:pt modelId="{7E40769F-25AD-473D-B0A0-0A461908C0EC}">
      <dgm:prSet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Более 1000 грантов и скидки до 100%:</a:t>
          </a:r>
          <a:r>
            <a:rPr lang="ru-RU" sz="1800" b="1" dirty="0"/>
            <a:t> </a:t>
          </a:r>
          <a:r>
            <a:rPr lang="ru-RU" sz="1600" dirty="0"/>
            <a:t>государственные гранты, гранты Президента-Ректора КазАТК, гранты и стипендии АО «НК «ҚТЖ», АО «ҚТЖ-Грузовые перевозки», гранты по программе «Магистраль», системы гибкой оплаты за обучение и материальной поддержки</a:t>
          </a:r>
        </a:p>
      </dgm:t>
    </dgm:pt>
    <dgm:pt modelId="{3470D212-78BF-4705-B999-6639BF758B3E}" type="parTrans" cxnId="{7DBC418C-C9AE-45AE-A77D-CFDF857E2207}">
      <dgm:prSet/>
      <dgm:spPr/>
      <dgm:t>
        <a:bodyPr/>
        <a:lstStyle/>
        <a:p>
          <a:endParaRPr lang="ru-RU" sz="1600"/>
        </a:p>
      </dgm:t>
    </dgm:pt>
    <dgm:pt modelId="{8308D8BF-51DD-4BF8-AB4C-859041134DCC}" type="sibTrans" cxnId="{7DBC418C-C9AE-45AE-A77D-CFDF857E2207}">
      <dgm:prSet/>
      <dgm:spPr/>
      <dgm:t>
        <a:bodyPr/>
        <a:lstStyle/>
        <a:p>
          <a:endParaRPr lang="ru-RU" sz="1600"/>
        </a:p>
      </dgm:t>
    </dgm:pt>
    <dgm:pt modelId="{53D8C343-8197-4807-B94F-42B544F947C0}">
      <dgm:prSet custT="1"/>
      <dgm:spPr/>
      <dgm:t>
        <a:bodyPr/>
        <a:lstStyle/>
        <a:p>
          <a:r>
            <a:rPr lang="ru-RU" sz="1600" kern="1200" dirty="0"/>
            <a:t>Онлайн обучение </a:t>
          </a:r>
          <a:r>
            <a:rPr lang="ru-RU" sz="20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в любой точке </a:t>
          </a:r>
          <a:r>
            <a:rPr lang="ru-RU" sz="20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Казахстана и мира</a:t>
          </a:r>
          <a:endParaRPr lang="ru-RU" sz="2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CE480747-F0E6-4188-8574-5733D430BA8F}" type="parTrans" cxnId="{DA76158F-D03B-4CE4-A9BC-D4EC379E7E65}">
      <dgm:prSet/>
      <dgm:spPr/>
      <dgm:t>
        <a:bodyPr/>
        <a:lstStyle/>
        <a:p>
          <a:endParaRPr lang="ru-RU" sz="1600"/>
        </a:p>
      </dgm:t>
    </dgm:pt>
    <dgm:pt modelId="{5E438210-E85D-4979-A37C-A2F384D90AC6}" type="sibTrans" cxnId="{DA76158F-D03B-4CE4-A9BC-D4EC379E7E65}">
      <dgm:prSet/>
      <dgm:spPr/>
      <dgm:t>
        <a:bodyPr/>
        <a:lstStyle/>
        <a:p>
          <a:endParaRPr lang="ru-RU" sz="1600"/>
        </a:p>
      </dgm:t>
    </dgm:pt>
    <dgm:pt modelId="{753AFC9F-9994-4450-9AC9-53334A5C8A91}">
      <dgm:prSet custT="1"/>
      <dgm:spPr/>
      <dgm:t>
        <a:bodyPr/>
        <a:lstStyle/>
        <a:p>
          <a:r>
            <a:rPr lang="ru-R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Приоритет при трудоустройстве выпускников </a:t>
          </a:r>
          <a:r>
            <a:rPr lang="ru-RU" sz="1600" kern="1200" dirty="0"/>
            <a:t>в АО «НК «ҚТЖ» и его дочерние организаций</a:t>
          </a:r>
        </a:p>
      </dgm:t>
    </dgm:pt>
    <dgm:pt modelId="{B83FA4C6-F004-4FA7-90E5-111E3C03A7B4}" type="parTrans" cxnId="{6598E3D1-FB36-4337-94CB-E9D3DE39133C}">
      <dgm:prSet/>
      <dgm:spPr/>
      <dgm:t>
        <a:bodyPr/>
        <a:lstStyle/>
        <a:p>
          <a:endParaRPr lang="ru-RU" sz="1600"/>
        </a:p>
      </dgm:t>
    </dgm:pt>
    <dgm:pt modelId="{0D310DC0-785D-4163-9ECB-CA86CD099990}" type="sibTrans" cxnId="{6598E3D1-FB36-4337-94CB-E9D3DE39133C}">
      <dgm:prSet/>
      <dgm:spPr/>
      <dgm:t>
        <a:bodyPr/>
        <a:lstStyle/>
        <a:p>
          <a:endParaRPr lang="ru-RU" sz="1600"/>
        </a:p>
      </dgm:t>
    </dgm:pt>
    <dgm:pt modelId="{E6836F3D-AFAE-4EB0-92BF-391ED9396FC0}">
      <dgm:prSet custT="1"/>
      <dgm:spPr/>
      <dgm:t>
        <a:bodyPr/>
        <a:lstStyle/>
        <a:p>
          <a:r>
            <a:rPr lang="ru-RU" sz="1600" kern="1200" dirty="0"/>
            <a:t>Обучение </a:t>
          </a:r>
          <a:r>
            <a:rPr lang="ru-R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в ведущих ВУЗах мира </a:t>
          </a:r>
          <a:r>
            <a:rPr lang="ru-RU" sz="1600" kern="1200" dirty="0"/>
            <a:t>по программе «Академическая мобильность»</a:t>
          </a:r>
        </a:p>
      </dgm:t>
    </dgm:pt>
    <dgm:pt modelId="{176285AD-A031-44BD-8A96-6CFE6C4628DF}" type="parTrans" cxnId="{666B75B0-66F7-4EE9-A935-1D370BA9924C}">
      <dgm:prSet/>
      <dgm:spPr/>
      <dgm:t>
        <a:bodyPr/>
        <a:lstStyle/>
        <a:p>
          <a:endParaRPr lang="ru-RU" sz="1600"/>
        </a:p>
      </dgm:t>
    </dgm:pt>
    <dgm:pt modelId="{7859B0FC-332D-406C-A0DC-ED70659539BD}" type="sibTrans" cxnId="{666B75B0-66F7-4EE9-A935-1D370BA9924C}">
      <dgm:prSet/>
      <dgm:spPr/>
      <dgm:t>
        <a:bodyPr/>
        <a:lstStyle/>
        <a:p>
          <a:endParaRPr lang="ru-RU" sz="1600"/>
        </a:p>
      </dgm:t>
    </dgm:pt>
    <dgm:pt modelId="{B2A9C024-8BA1-46D0-9B42-B6640022158F}">
      <dgm:prSet custT="1"/>
      <dgm:spPr/>
      <dgm:t>
        <a:bodyPr/>
        <a:lstStyle/>
        <a:p>
          <a:r>
            <a:rPr lang="ru-R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Яркая студенческая жизнь</a:t>
          </a:r>
          <a:r>
            <a:rPr lang="ru-RU" sz="1600" kern="1200" dirty="0"/>
            <a:t>: многочисленные студенческие мероприятия, спортивные секции, различные клубы</a:t>
          </a:r>
        </a:p>
      </dgm:t>
    </dgm:pt>
    <dgm:pt modelId="{09DDA9B6-4690-4AB5-8D14-CFA0CF84DC12}" type="parTrans" cxnId="{CB315394-817A-4A56-B663-22D97416FB9E}">
      <dgm:prSet/>
      <dgm:spPr/>
      <dgm:t>
        <a:bodyPr/>
        <a:lstStyle/>
        <a:p>
          <a:endParaRPr lang="ru-RU" sz="1600"/>
        </a:p>
      </dgm:t>
    </dgm:pt>
    <dgm:pt modelId="{BB157049-22CC-478A-B430-7E9FC83A5703}" type="sibTrans" cxnId="{CB315394-817A-4A56-B663-22D97416FB9E}">
      <dgm:prSet/>
      <dgm:spPr/>
      <dgm:t>
        <a:bodyPr/>
        <a:lstStyle/>
        <a:p>
          <a:endParaRPr lang="ru-RU" sz="1600"/>
        </a:p>
      </dgm:t>
    </dgm:pt>
    <dgm:pt modelId="{5271597B-FE99-4E89-9014-C9287E6DC843}">
      <dgm:prSet custT="1"/>
      <dgm:spPr/>
      <dgm:t>
        <a:bodyPr/>
        <a:lstStyle/>
        <a:p>
          <a:r>
            <a:rPr lang="ru-RU" sz="1600" kern="1200" dirty="0"/>
            <a:t>Дополнительные </a:t>
          </a:r>
          <a:r>
            <a:rPr lang="ru-R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программы развития </a:t>
          </a:r>
          <a:r>
            <a:rPr lang="ru-RU" sz="1600" kern="1200" dirty="0"/>
            <a:t>студентов: мастер-классы топ-менеджеров АО «НК «ҚТЖ», гостевые лекции успешных представителей бизнеса, деятелей науки </a:t>
          </a:r>
        </a:p>
      </dgm:t>
    </dgm:pt>
    <dgm:pt modelId="{5850768A-03FE-471D-BC53-4CA37C7A9E0E}" type="parTrans" cxnId="{B74F3542-D7B5-40D1-91E2-917ACA247573}">
      <dgm:prSet/>
      <dgm:spPr/>
      <dgm:t>
        <a:bodyPr/>
        <a:lstStyle/>
        <a:p>
          <a:endParaRPr lang="ru-RU" sz="1600"/>
        </a:p>
      </dgm:t>
    </dgm:pt>
    <dgm:pt modelId="{F35D0D87-4E81-43FC-B96D-027305D9FB5F}" type="sibTrans" cxnId="{B74F3542-D7B5-40D1-91E2-917ACA247573}">
      <dgm:prSet/>
      <dgm:spPr/>
      <dgm:t>
        <a:bodyPr/>
        <a:lstStyle/>
        <a:p>
          <a:endParaRPr lang="ru-RU" sz="1600"/>
        </a:p>
      </dgm:t>
    </dgm:pt>
    <dgm:pt modelId="{6F34F869-62E3-4DB1-BE4F-B4897A09428C}">
      <dgm:prSet custT="1"/>
      <dgm:spPr/>
      <dgm:t>
        <a:bodyPr/>
        <a:lstStyle/>
        <a:p>
          <a:r>
            <a:rPr lang="ru-R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Самые лучшие условия </a:t>
          </a:r>
          <a:r>
            <a:rPr lang="ru-RU" sz="1600" kern="1200" dirty="0"/>
            <a:t>проживания в Домах студентов в г. Алматы</a:t>
          </a:r>
        </a:p>
      </dgm:t>
    </dgm:pt>
    <dgm:pt modelId="{420D6F85-20C4-4266-A51A-8F1CED051EE7}" type="parTrans" cxnId="{DBA06C97-A794-4033-AA8D-2F2A03794064}">
      <dgm:prSet/>
      <dgm:spPr/>
      <dgm:t>
        <a:bodyPr/>
        <a:lstStyle/>
        <a:p>
          <a:endParaRPr lang="ru-RU" sz="1600"/>
        </a:p>
      </dgm:t>
    </dgm:pt>
    <dgm:pt modelId="{682188BC-B4AF-4D96-8FA3-67A3F89C441E}" type="sibTrans" cxnId="{DBA06C97-A794-4033-AA8D-2F2A03794064}">
      <dgm:prSet/>
      <dgm:spPr/>
      <dgm:t>
        <a:bodyPr/>
        <a:lstStyle/>
        <a:p>
          <a:endParaRPr lang="ru-RU" sz="1600"/>
        </a:p>
      </dgm:t>
    </dgm:pt>
    <dgm:pt modelId="{E554D173-FC8A-4005-97D9-B3EC46F2E233}">
      <dgm:prSet custT="1"/>
      <dgm:spPr/>
      <dgm:t>
        <a:bodyPr/>
        <a:lstStyle/>
        <a:p>
          <a:r>
            <a:rPr lang="ru-RU" sz="1600" kern="1200" dirty="0"/>
            <a:t>Участие </a:t>
          </a:r>
          <a:r>
            <a:rPr lang="ru-R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в научно-исследовательских и опытно-конструкторских работах</a:t>
          </a:r>
        </a:p>
      </dgm:t>
    </dgm:pt>
    <dgm:pt modelId="{41E8E489-9FDF-4597-BBF4-86BC22910466}" type="parTrans" cxnId="{8E5FE78D-D7CF-442D-92A2-25CBE4664E02}">
      <dgm:prSet/>
      <dgm:spPr/>
      <dgm:t>
        <a:bodyPr/>
        <a:lstStyle/>
        <a:p>
          <a:endParaRPr lang="ru-RU" sz="1600"/>
        </a:p>
      </dgm:t>
    </dgm:pt>
    <dgm:pt modelId="{9A2FFFCE-B739-4F82-942A-3A69AD09E894}" type="sibTrans" cxnId="{8E5FE78D-D7CF-442D-92A2-25CBE4664E02}">
      <dgm:prSet/>
      <dgm:spPr/>
      <dgm:t>
        <a:bodyPr/>
        <a:lstStyle/>
        <a:p>
          <a:endParaRPr lang="ru-RU" sz="1600"/>
        </a:p>
      </dgm:t>
    </dgm:pt>
    <dgm:pt modelId="{FE9AD915-2404-4F12-8C86-32DC2B083FCD}">
      <dgm:prSet custT="1"/>
      <dgm:spPr/>
      <dgm:t>
        <a:bodyPr/>
        <a:lstStyle/>
        <a:p>
          <a:r>
            <a:rPr lang="ru-RU" sz="1600" kern="1200" dirty="0"/>
            <a:t>Возможность получения профессионального сертификата и диплома </a:t>
          </a:r>
          <a:r>
            <a:rPr lang="ru-RU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Королевского института логистики и транспорта (CILT) </a:t>
          </a:r>
          <a:r>
            <a:rPr lang="ru-RU" sz="1600" kern="1200" dirty="0"/>
            <a:t>(Великобритания)</a:t>
          </a:r>
        </a:p>
      </dgm:t>
    </dgm:pt>
    <dgm:pt modelId="{41366574-44A7-4C6F-A4A6-B2B8D9EF518E}" type="parTrans" cxnId="{B96F5827-CD84-4569-890F-1683A19FA12B}">
      <dgm:prSet/>
      <dgm:spPr/>
      <dgm:t>
        <a:bodyPr/>
        <a:lstStyle/>
        <a:p>
          <a:endParaRPr lang="ru-RU" sz="1600"/>
        </a:p>
      </dgm:t>
    </dgm:pt>
    <dgm:pt modelId="{67CAA1B2-0331-4806-82C0-1CCF6089B0B8}" type="sibTrans" cxnId="{B96F5827-CD84-4569-890F-1683A19FA12B}">
      <dgm:prSet/>
      <dgm:spPr/>
      <dgm:t>
        <a:bodyPr/>
        <a:lstStyle/>
        <a:p>
          <a:endParaRPr lang="ru-RU" sz="1600"/>
        </a:p>
      </dgm:t>
    </dgm:pt>
    <dgm:pt modelId="{39C7E564-834A-475A-81D0-A5C40377310E}">
      <dgm:prSet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Старейший транспортный ВУЗ</a:t>
          </a:r>
          <a:r>
            <a:rPr lang="ru-RU" sz="1600" dirty="0"/>
            <a:t> в Казахстане (основан в 1931 году)</a:t>
          </a:r>
        </a:p>
      </dgm:t>
    </dgm:pt>
    <dgm:pt modelId="{5EA41590-50D6-42F4-B1C7-003E9A482CD6}" type="parTrans" cxnId="{331D0F36-9E51-4A73-B324-06C22E10EF0E}">
      <dgm:prSet/>
      <dgm:spPr/>
      <dgm:t>
        <a:bodyPr/>
        <a:lstStyle/>
        <a:p>
          <a:endParaRPr lang="ru-RU"/>
        </a:p>
      </dgm:t>
    </dgm:pt>
    <dgm:pt modelId="{5455E4E7-BF3D-4FCC-946E-F950817D69FE}" type="sibTrans" cxnId="{331D0F36-9E51-4A73-B324-06C22E10EF0E}">
      <dgm:prSet/>
      <dgm:spPr/>
      <dgm:t>
        <a:bodyPr/>
        <a:lstStyle/>
        <a:p>
          <a:endParaRPr lang="ru-RU"/>
        </a:p>
      </dgm:t>
    </dgm:pt>
    <dgm:pt modelId="{630A9DCB-047B-4008-9057-10E6B74D04B4}" type="pres">
      <dgm:prSet presAssocID="{9ACA460F-1A83-4E05-ABC3-5EA25BC466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7277AB-8F4C-408A-A063-323CC369B682}" type="pres">
      <dgm:prSet presAssocID="{39C7E564-834A-475A-81D0-A5C40377310E}" presName="thickLine" presStyleLbl="alignNode1" presStyleIdx="0" presStyleCnt="11"/>
      <dgm:spPr/>
    </dgm:pt>
    <dgm:pt modelId="{0AAFF4C3-7FEC-4D6B-82E3-5DD27B74FF20}" type="pres">
      <dgm:prSet presAssocID="{39C7E564-834A-475A-81D0-A5C40377310E}" presName="horz1" presStyleCnt="0"/>
      <dgm:spPr/>
    </dgm:pt>
    <dgm:pt modelId="{FD9AF0B6-5758-4E7B-930D-53E4A87D3047}" type="pres">
      <dgm:prSet presAssocID="{39C7E564-834A-475A-81D0-A5C40377310E}" presName="tx1" presStyleLbl="revTx" presStyleIdx="0" presStyleCnt="11"/>
      <dgm:spPr/>
      <dgm:t>
        <a:bodyPr/>
        <a:lstStyle/>
        <a:p>
          <a:endParaRPr lang="ru-RU"/>
        </a:p>
      </dgm:t>
    </dgm:pt>
    <dgm:pt modelId="{5863683F-595A-40B8-86F0-2555AD0110DF}" type="pres">
      <dgm:prSet presAssocID="{39C7E564-834A-475A-81D0-A5C40377310E}" presName="vert1" presStyleCnt="0"/>
      <dgm:spPr/>
    </dgm:pt>
    <dgm:pt modelId="{F958D4EA-49FD-4A52-B126-24365D9A306D}" type="pres">
      <dgm:prSet presAssocID="{4A25B0A6-95F9-4AB4-8E47-C3BBEF171695}" presName="thickLine" presStyleLbl="alignNode1" presStyleIdx="1" presStyleCnt="11"/>
      <dgm:spPr/>
    </dgm:pt>
    <dgm:pt modelId="{10CA2A4C-C942-456D-8A90-45CBBBA85871}" type="pres">
      <dgm:prSet presAssocID="{4A25B0A6-95F9-4AB4-8E47-C3BBEF171695}" presName="horz1" presStyleCnt="0"/>
      <dgm:spPr/>
    </dgm:pt>
    <dgm:pt modelId="{D6C707B2-D035-4AA7-850D-2567E9B0AF8A}" type="pres">
      <dgm:prSet presAssocID="{4A25B0A6-95F9-4AB4-8E47-C3BBEF171695}" presName="tx1" presStyleLbl="revTx" presStyleIdx="1" presStyleCnt="11"/>
      <dgm:spPr/>
      <dgm:t>
        <a:bodyPr/>
        <a:lstStyle/>
        <a:p>
          <a:endParaRPr lang="ru-RU"/>
        </a:p>
      </dgm:t>
    </dgm:pt>
    <dgm:pt modelId="{7B184A22-8E2E-4F33-BE9A-05B3A21610A5}" type="pres">
      <dgm:prSet presAssocID="{4A25B0A6-95F9-4AB4-8E47-C3BBEF171695}" presName="vert1" presStyleCnt="0"/>
      <dgm:spPr/>
    </dgm:pt>
    <dgm:pt modelId="{CD5D8908-8C15-42B8-AF63-B4026C330C47}" type="pres">
      <dgm:prSet presAssocID="{7E40769F-25AD-473D-B0A0-0A461908C0EC}" presName="thickLine" presStyleLbl="alignNode1" presStyleIdx="2" presStyleCnt="11"/>
      <dgm:spPr/>
    </dgm:pt>
    <dgm:pt modelId="{C2FEA527-8A53-423B-9CF3-1FDADC97A25B}" type="pres">
      <dgm:prSet presAssocID="{7E40769F-25AD-473D-B0A0-0A461908C0EC}" presName="horz1" presStyleCnt="0"/>
      <dgm:spPr/>
    </dgm:pt>
    <dgm:pt modelId="{E98E308A-5EA4-4533-AEA1-0D1A83F3E5EA}" type="pres">
      <dgm:prSet presAssocID="{7E40769F-25AD-473D-B0A0-0A461908C0EC}" presName="tx1" presStyleLbl="revTx" presStyleIdx="2" presStyleCnt="11" custScaleY="187470"/>
      <dgm:spPr/>
      <dgm:t>
        <a:bodyPr/>
        <a:lstStyle/>
        <a:p>
          <a:endParaRPr lang="ru-RU"/>
        </a:p>
      </dgm:t>
    </dgm:pt>
    <dgm:pt modelId="{FDD6022D-B6C3-4005-902D-2C6F00AAAD4C}" type="pres">
      <dgm:prSet presAssocID="{7E40769F-25AD-473D-B0A0-0A461908C0EC}" presName="vert1" presStyleCnt="0"/>
      <dgm:spPr/>
    </dgm:pt>
    <dgm:pt modelId="{E44B0240-9089-4BA5-B5E9-090F81C8F1DC}" type="pres">
      <dgm:prSet presAssocID="{53D8C343-8197-4807-B94F-42B544F947C0}" presName="thickLine" presStyleLbl="alignNode1" presStyleIdx="3" presStyleCnt="11"/>
      <dgm:spPr/>
    </dgm:pt>
    <dgm:pt modelId="{A0A5FE4A-EA5B-4BC7-BFAC-11A9177668E6}" type="pres">
      <dgm:prSet presAssocID="{53D8C343-8197-4807-B94F-42B544F947C0}" presName="horz1" presStyleCnt="0"/>
      <dgm:spPr/>
    </dgm:pt>
    <dgm:pt modelId="{5279C26C-24DF-42DB-9D21-89CBCB25F695}" type="pres">
      <dgm:prSet presAssocID="{53D8C343-8197-4807-B94F-42B544F947C0}" presName="tx1" presStyleLbl="revTx" presStyleIdx="3" presStyleCnt="11" custScaleY="73140"/>
      <dgm:spPr/>
      <dgm:t>
        <a:bodyPr/>
        <a:lstStyle/>
        <a:p>
          <a:endParaRPr lang="ru-RU"/>
        </a:p>
      </dgm:t>
    </dgm:pt>
    <dgm:pt modelId="{F6BC7BBF-0A9E-447B-BEE0-A4BC8FC1A433}" type="pres">
      <dgm:prSet presAssocID="{53D8C343-8197-4807-B94F-42B544F947C0}" presName="vert1" presStyleCnt="0"/>
      <dgm:spPr/>
    </dgm:pt>
    <dgm:pt modelId="{64993DB6-F309-40AF-B1AB-4F4736B8CE74}" type="pres">
      <dgm:prSet presAssocID="{753AFC9F-9994-4450-9AC9-53334A5C8A91}" presName="thickLine" presStyleLbl="alignNode1" presStyleIdx="4" presStyleCnt="11"/>
      <dgm:spPr/>
    </dgm:pt>
    <dgm:pt modelId="{985062B9-F8B0-4815-ADB6-A50068305C3B}" type="pres">
      <dgm:prSet presAssocID="{753AFC9F-9994-4450-9AC9-53334A5C8A91}" presName="horz1" presStyleCnt="0"/>
      <dgm:spPr/>
    </dgm:pt>
    <dgm:pt modelId="{99488A04-2BCE-413F-9F1D-6FDD03ECC65C}" type="pres">
      <dgm:prSet presAssocID="{753AFC9F-9994-4450-9AC9-53334A5C8A91}" presName="tx1" presStyleLbl="revTx" presStyleIdx="4" presStyleCnt="11" custScaleY="94362"/>
      <dgm:spPr/>
      <dgm:t>
        <a:bodyPr/>
        <a:lstStyle/>
        <a:p>
          <a:endParaRPr lang="ru-RU"/>
        </a:p>
      </dgm:t>
    </dgm:pt>
    <dgm:pt modelId="{B60D157B-EB8B-4187-9710-58E069E0785D}" type="pres">
      <dgm:prSet presAssocID="{753AFC9F-9994-4450-9AC9-53334A5C8A91}" presName="vert1" presStyleCnt="0"/>
      <dgm:spPr/>
    </dgm:pt>
    <dgm:pt modelId="{92780C6D-CE57-446B-B567-35D3D317352D}" type="pres">
      <dgm:prSet presAssocID="{E6836F3D-AFAE-4EB0-92BF-391ED9396FC0}" presName="thickLine" presStyleLbl="alignNode1" presStyleIdx="5" presStyleCnt="11"/>
      <dgm:spPr/>
    </dgm:pt>
    <dgm:pt modelId="{A4821DF7-FBAB-46AA-8A25-514B469A8CE6}" type="pres">
      <dgm:prSet presAssocID="{E6836F3D-AFAE-4EB0-92BF-391ED9396FC0}" presName="horz1" presStyleCnt="0"/>
      <dgm:spPr/>
    </dgm:pt>
    <dgm:pt modelId="{1B49B50B-8F0C-424F-B0CA-C653944BBA77}" type="pres">
      <dgm:prSet presAssocID="{E6836F3D-AFAE-4EB0-92BF-391ED9396FC0}" presName="tx1" presStyleLbl="revTx" presStyleIdx="5" presStyleCnt="11" custScaleY="70622"/>
      <dgm:spPr/>
      <dgm:t>
        <a:bodyPr/>
        <a:lstStyle/>
        <a:p>
          <a:endParaRPr lang="ru-RU"/>
        </a:p>
      </dgm:t>
    </dgm:pt>
    <dgm:pt modelId="{19E49AA3-8927-49E8-8B37-8517F4F8F6D7}" type="pres">
      <dgm:prSet presAssocID="{E6836F3D-AFAE-4EB0-92BF-391ED9396FC0}" presName="vert1" presStyleCnt="0"/>
      <dgm:spPr/>
    </dgm:pt>
    <dgm:pt modelId="{2CD6DE75-5214-408E-9AEC-5DE9A26352E4}" type="pres">
      <dgm:prSet presAssocID="{B2A9C024-8BA1-46D0-9B42-B6640022158F}" presName="thickLine" presStyleLbl="alignNode1" presStyleIdx="6" presStyleCnt="11"/>
      <dgm:spPr/>
    </dgm:pt>
    <dgm:pt modelId="{F15B136E-CA5C-44B0-A54A-33996D8D972D}" type="pres">
      <dgm:prSet presAssocID="{B2A9C024-8BA1-46D0-9B42-B6640022158F}" presName="horz1" presStyleCnt="0"/>
      <dgm:spPr/>
    </dgm:pt>
    <dgm:pt modelId="{EDDBCE9B-C529-46F1-A7F3-0AD79FD3B710}" type="pres">
      <dgm:prSet presAssocID="{B2A9C024-8BA1-46D0-9B42-B6640022158F}" presName="tx1" presStyleLbl="revTx" presStyleIdx="6" presStyleCnt="11" custScaleY="117434"/>
      <dgm:spPr/>
      <dgm:t>
        <a:bodyPr/>
        <a:lstStyle/>
        <a:p>
          <a:endParaRPr lang="ru-RU"/>
        </a:p>
      </dgm:t>
    </dgm:pt>
    <dgm:pt modelId="{51017F92-7EA0-4EF4-AAB5-7CB199B8F90E}" type="pres">
      <dgm:prSet presAssocID="{B2A9C024-8BA1-46D0-9B42-B6640022158F}" presName="vert1" presStyleCnt="0"/>
      <dgm:spPr/>
    </dgm:pt>
    <dgm:pt modelId="{9B5591D1-5DCD-4994-AEFC-FA203D74EE4C}" type="pres">
      <dgm:prSet presAssocID="{5271597B-FE99-4E89-9014-C9287E6DC843}" presName="thickLine" presStyleLbl="alignNode1" presStyleIdx="7" presStyleCnt="11"/>
      <dgm:spPr/>
    </dgm:pt>
    <dgm:pt modelId="{3BBF27CC-98B5-4AEB-8FA8-F2C95D541F82}" type="pres">
      <dgm:prSet presAssocID="{5271597B-FE99-4E89-9014-C9287E6DC843}" presName="horz1" presStyleCnt="0"/>
      <dgm:spPr/>
    </dgm:pt>
    <dgm:pt modelId="{55DF6997-5518-4F3E-8271-92F2AE945C02}" type="pres">
      <dgm:prSet presAssocID="{5271597B-FE99-4E89-9014-C9287E6DC843}" presName="tx1" presStyleLbl="revTx" presStyleIdx="7" presStyleCnt="11" custScaleY="143275"/>
      <dgm:spPr/>
      <dgm:t>
        <a:bodyPr/>
        <a:lstStyle/>
        <a:p>
          <a:endParaRPr lang="ru-RU"/>
        </a:p>
      </dgm:t>
    </dgm:pt>
    <dgm:pt modelId="{AE4C1AC4-56AF-4536-A0D5-5B6A081C87FB}" type="pres">
      <dgm:prSet presAssocID="{5271597B-FE99-4E89-9014-C9287E6DC843}" presName="vert1" presStyleCnt="0"/>
      <dgm:spPr/>
    </dgm:pt>
    <dgm:pt modelId="{B94C267B-F055-4099-A1BD-71FC6FA3A25D}" type="pres">
      <dgm:prSet presAssocID="{6F34F869-62E3-4DB1-BE4F-B4897A09428C}" presName="thickLine" presStyleLbl="alignNode1" presStyleIdx="8" presStyleCnt="11"/>
      <dgm:spPr/>
    </dgm:pt>
    <dgm:pt modelId="{2D06BE9C-C604-4A9C-990B-F5CF554191A1}" type="pres">
      <dgm:prSet presAssocID="{6F34F869-62E3-4DB1-BE4F-B4897A09428C}" presName="horz1" presStyleCnt="0"/>
      <dgm:spPr/>
    </dgm:pt>
    <dgm:pt modelId="{68D75C2C-A293-40BC-A1BC-E3C936F835B4}" type="pres">
      <dgm:prSet presAssocID="{6F34F869-62E3-4DB1-BE4F-B4897A09428C}" presName="tx1" presStyleLbl="revTx" presStyleIdx="8" presStyleCnt="11"/>
      <dgm:spPr/>
      <dgm:t>
        <a:bodyPr/>
        <a:lstStyle/>
        <a:p>
          <a:endParaRPr lang="ru-RU"/>
        </a:p>
      </dgm:t>
    </dgm:pt>
    <dgm:pt modelId="{4BD667F5-50EA-4183-AD01-7BFF557FBD6F}" type="pres">
      <dgm:prSet presAssocID="{6F34F869-62E3-4DB1-BE4F-B4897A09428C}" presName="vert1" presStyleCnt="0"/>
      <dgm:spPr/>
    </dgm:pt>
    <dgm:pt modelId="{51DB11A5-FEE2-4936-8E90-378A0489F1C6}" type="pres">
      <dgm:prSet presAssocID="{E554D173-FC8A-4005-97D9-B3EC46F2E233}" presName="thickLine" presStyleLbl="alignNode1" presStyleIdx="9" presStyleCnt="11"/>
      <dgm:spPr/>
    </dgm:pt>
    <dgm:pt modelId="{100B9BB6-6181-43DC-A16E-6A24E5F9280C}" type="pres">
      <dgm:prSet presAssocID="{E554D173-FC8A-4005-97D9-B3EC46F2E233}" presName="horz1" presStyleCnt="0"/>
      <dgm:spPr/>
    </dgm:pt>
    <dgm:pt modelId="{BB8D1F91-3C67-4886-8F6A-8B21FC0D29C3}" type="pres">
      <dgm:prSet presAssocID="{E554D173-FC8A-4005-97D9-B3EC46F2E233}" presName="tx1" presStyleLbl="revTx" presStyleIdx="9" presStyleCnt="11"/>
      <dgm:spPr/>
      <dgm:t>
        <a:bodyPr/>
        <a:lstStyle/>
        <a:p>
          <a:endParaRPr lang="ru-RU"/>
        </a:p>
      </dgm:t>
    </dgm:pt>
    <dgm:pt modelId="{68189FBB-A7E2-4A0D-97E9-5657E36F071D}" type="pres">
      <dgm:prSet presAssocID="{E554D173-FC8A-4005-97D9-B3EC46F2E233}" presName="vert1" presStyleCnt="0"/>
      <dgm:spPr/>
    </dgm:pt>
    <dgm:pt modelId="{86C2CDE2-1ADF-46F2-8478-9650F11E600E}" type="pres">
      <dgm:prSet presAssocID="{FE9AD915-2404-4F12-8C86-32DC2B083FCD}" presName="thickLine" presStyleLbl="alignNode1" presStyleIdx="10" presStyleCnt="11"/>
      <dgm:spPr/>
    </dgm:pt>
    <dgm:pt modelId="{2298878A-6322-4D56-9F71-E0C2617D78E4}" type="pres">
      <dgm:prSet presAssocID="{FE9AD915-2404-4F12-8C86-32DC2B083FCD}" presName="horz1" presStyleCnt="0"/>
      <dgm:spPr/>
    </dgm:pt>
    <dgm:pt modelId="{0DFAABFF-DC91-4538-A9DC-FBE31FB8997C}" type="pres">
      <dgm:prSet presAssocID="{FE9AD915-2404-4F12-8C86-32DC2B083FCD}" presName="tx1" presStyleLbl="revTx" presStyleIdx="10" presStyleCnt="11" custScaleY="134161"/>
      <dgm:spPr/>
      <dgm:t>
        <a:bodyPr/>
        <a:lstStyle/>
        <a:p>
          <a:endParaRPr lang="ru-RU"/>
        </a:p>
      </dgm:t>
    </dgm:pt>
    <dgm:pt modelId="{3F34152D-570E-4360-A419-7C0DD9742493}" type="pres">
      <dgm:prSet presAssocID="{FE9AD915-2404-4F12-8C86-32DC2B083FCD}" presName="vert1" presStyleCnt="0"/>
      <dgm:spPr/>
    </dgm:pt>
  </dgm:ptLst>
  <dgm:cxnLst>
    <dgm:cxn modelId="{72DD2C41-1FA3-4DE5-B26E-269F1E80F9B1}" type="presOf" srcId="{6F34F869-62E3-4DB1-BE4F-B4897A09428C}" destId="{68D75C2C-A293-40BC-A1BC-E3C936F835B4}" srcOrd="0" destOrd="0" presId="urn:microsoft.com/office/officeart/2008/layout/LinedList"/>
    <dgm:cxn modelId="{B96F5827-CD84-4569-890F-1683A19FA12B}" srcId="{9ACA460F-1A83-4E05-ABC3-5EA25BC46667}" destId="{FE9AD915-2404-4F12-8C86-32DC2B083FCD}" srcOrd="10" destOrd="0" parTransId="{41366574-44A7-4C6F-A4A6-B2B8D9EF518E}" sibTransId="{67CAA1B2-0331-4806-82C0-1CCF6089B0B8}"/>
    <dgm:cxn modelId="{FB0BEAF1-75AE-4187-87B5-2318AAAABC91}" srcId="{9ACA460F-1A83-4E05-ABC3-5EA25BC46667}" destId="{4A25B0A6-95F9-4AB4-8E47-C3BBEF171695}" srcOrd="1" destOrd="0" parTransId="{82BD51D4-9BEE-427B-83C3-F9E6037D3340}" sibTransId="{396104BF-7765-4959-BEA5-451001866BB5}"/>
    <dgm:cxn modelId="{B74F3542-D7B5-40D1-91E2-917ACA247573}" srcId="{9ACA460F-1A83-4E05-ABC3-5EA25BC46667}" destId="{5271597B-FE99-4E89-9014-C9287E6DC843}" srcOrd="7" destOrd="0" parTransId="{5850768A-03FE-471D-BC53-4CA37C7A9E0E}" sibTransId="{F35D0D87-4E81-43FC-B96D-027305D9FB5F}"/>
    <dgm:cxn modelId="{D553B242-2C6C-44F4-A4E3-C6F0ED279F7A}" type="presOf" srcId="{7E40769F-25AD-473D-B0A0-0A461908C0EC}" destId="{E98E308A-5EA4-4533-AEA1-0D1A83F3E5EA}" srcOrd="0" destOrd="0" presId="urn:microsoft.com/office/officeart/2008/layout/LinedList"/>
    <dgm:cxn modelId="{52397156-3A52-42C5-97FD-32EFE5824DA5}" type="presOf" srcId="{B2A9C024-8BA1-46D0-9B42-B6640022158F}" destId="{EDDBCE9B-C529-46F1-A7F3-0AD79FD3B710}" srcOrd="0" destOrd="0" presId="urn:microsoft.com/office/officeart/2008/layout/LinedList"/>
    <dgm:cxn modelId="{DBA06C97-A794-4033-AA8D-2F2A03794064}" srcId="{9ACA460F-1A83-4E05-ABC3-5EA25BC46667}" destId="{6F34F869-62E3-4DB1-BE4F-B4897A09428C}" srcOrd="8" destOrd="0" parTransId="{420D6F85-20C4-4266-A51A-8F1CED051EE7}" sibTransId="{682188BC-B4AF-4D96-8FA3-67A3F89C441E}"/>
    <dgm:cxn modelId="{666B75B0-66F7-4EE9-A935-1D370BA9924C}" srcId="{9ACA460F-1A83-4E05-ABC3-5EA25BC46667}" destId="{E6836F3D-AFAE-4EB0-92BF-391ED9396FC0}" srcOrd="5" destOrd="0" parTransId="{176285AD-A031-44BD-8A96-6CFE6C4628DF}" sibTransId="{7859B0FC-332D-406C-A0DC-ED70659539BD}"/>
    <dgm:cxn modelId="{8E5FE78D-D7CF-442D-92A2-25CBE4664E02}" srcId="{9ACA460F-1A83-4E05-ABC3-5EA25BC46667}" destId="{E554D173-FC8A-4005-97D9-B3EC46F2E233}" srcOrd="9" destOrd="0" parTransId="{41E8E489-9FDF-4597-BBF4-86BC22910466}" sibTransId="{9A2FFFCE-B739-4F82-942A-3A69AD09E894}"/>
    <dgm:cxn modelId="{0DE6F75E-7633-43E6-ABFA-7DE5ACF938B2}" type="presOf" srcId="{753AFC9F-9994-4450-9AC9-53334A5C8A91}" destId="{99488A04-2BCE-413F-9F1D-6FDD03ECC65C}" srcOrd="0" destOrd="0" presId="urn:microsoft.com/office/officeart/2008/layout/LinedList"/>
    <dgm:cxn modelId="{7DBC418C-C9AE-45AE-A77D-CFDF857E2207}" srcId="{9ACA460F-1A83-4E05-ABC3-5EA25BC46667}" destId="{7E40769F-25AD-473D-B0A0-0A461908C0EC}" srcOrd="2" destOrd="0" parTransId="{3470D212-78BF-4705-B999-6639BF758B3E}" sibTransId="{8308D8BF-51DD-4BF8-AB4C-859041134DCC}"/>
    <dgm:cxn modelId="{DA76158F-D03B-4CE4-A9BC-D4EC379E7E65}" srcId="{9ACA460F-1A83-4E05-ABC3-5EA25BC46667}" destId="{53D8C343-8197-4807-B94F-42B544F947C0}" srcOrd="3" destOrd="0" parTransId="{CE480747-F0E6-4188-8574-5733D430BA8F}" sibTransId="{5E438210-E85D-4979-A37C-A2F384D90AC6}"/>
    <dgm:cxn modelId="{861FA4B0-4A75-43E3-B28B-E617DBB03A5C}" type="presOf" srcId="{5271597B-FE99-4E89-9014-C9287E6DC843}" destId="{55DF6997-5518-4F3E-8271-92F2AE945C02}" srcOrd="0" destOrd="0" presId="urn:microsoft.com/office/officeart/2008/layout/LinedList"/>
    <dgm:cxn modelId="{37A74093-9E38-48F4-AF13-C4A6EE1F38F5}" type="presOf" srcId="{39C7E564-834A-475A-81D0-A5C40377310E}" destId="{FD9AF0B6-5758-4E7B-930D-53E4A87D3047}" srcOrd="0" destOrd="0" presId="urn:microsoft.com/office/officeart/2008/layout/LinedList"/>
    <dgm:cxn modelId="{0DD63FEE-3768-4D48-8172-F0181CB32396}" type="presOf" srcId="{4A25B0A6-95F9-4AB4-8E47-C3BBEF171695}" destId="{D6C707B2-D035-4AA7-850D-2567E9B0AF8A}" srcOrd="0" destOrd="0" presId="urn:microsoft.com/office/officeart/2008/layout/LinedList"/>
    <dgm:cxn modelId="{331D0F36-9E51-4A73-B324-06C22E10EF0E}" srcId="{9ACA460F-1A83-4E05-ABC3-5EA25BC46667}" destId="{39C7E564-834A-475A-81D0-A5C40377310E}" srcOrd="0" destOrd="0" parTransId="{5EA41590-50D6-42F4-B1C7-003E9A482CD6}" sibTransId="{5455E4E7-BF3D-4FCC-946E-F950817D69FE}"/>
    <dgm:cxn modelId="{CB315394-817A-4A56-B663-22D97416FB9E}" srcId="{9ACA460F-1A83-4E05-ABC3-5EA25BC46667}" destId="{B2A9C024-8BA1-46D0-9B42-B6640022158F}" srcOrd="6" destOrd="0" parTransId="{09DDA9B6-4690-4AB5-8D14-CFA0CF84DC12}" sibTransId="{BB157049-22CC-478A-B430-7E9FC83A5703}"/>
    <dgm:cxn modelId="{78C889B3-780F-4592-82A3-E1095EFDA604}" type="presOf" srcId="{FE9AD915-2404-4F12-8C86-32DC2B083FCD}" destId="{0DFAABFF-DC91-4538-A9DC-FBE31FB8997C}" srcOrd="0" destOrd="0" presId="urn:microsoft.com/office/officeart/2008/layout/LinedList"/>
    <dgm:cxn modelId="{765F6E61-3C0D-4F30-B3BD-6CAF737DA052}" type="presOf" srcId="{E554D173-FC8A-4005-97D9-B3EC46F2E233}" destId="{BB8D1F91-3C67-4886-8F6A-8B21FC0D29C3}" srcOrd="0" destOrd="0" presId="urn:microsoft.com/office/officeart/2008/layout/LinedList"/>
    <dgm:cxn modelId="{6598E3D1-FB36-4337-94CB-E9D3DE39133C}" srcId="{9ACA460F-1A83-4E05-ABC3-5EA25BC46667}" destId="{753AFC9F-9994-4450-9AC9-53334A5C8A91}" srcOrd="4" destOrd="0" parTransId="{B83FA4C6-F004-4FA7-90E5-111E3C03A7B4}" sibTransId="{0D310DC0-785D-4163-9ECB-CA86CD099990}"/>
    <dgm:cxn modelId="{FF3665F5-5001-4A0A-B784-18A28681B486}" type="presOf" srcId="{53D8C343-8197-4807-B94F-42B544F947C0}" destId="{5279C26C-24DF-42DB-9D21-89CBCB25F695}" srcOrd="0" destOrd="0" presId="urn:microsoft.com/office/officeart/2008/layout/LinedList"/>
    <dgm:cxn modelId="{DDEEDD21-6A0E-4581-94D0-086D6FA2EB89}" type="presOf" srcId="{E6836F3D-AFAE-4EB0-92BF-391ED9396FC0}" destId="{1B49B50B-8F0C-424F-B0CA-C653944BBA77}" srcOrd="0" destOrd="0" presId="urn:microsoft.com/office/officeart/2008/layout/LinedList"/>
    <dgm:cxn modelId="{F3C63039-3D43-4150-8E05-D0B1A3B72783}" type="presOf" srcId="{9ACA460F-1A83-4E05-ABC3-5EA25BC46667}" destId="{630A9DCB-047B-4008-9057-10E6B74D04B4}" srcOrd="0" destOrd="0" presId="urn:microsoft.com/office/officeart/2008/layout/LinedList"/>
    <dgm:cxn modelId="{8775991F-1F96-4549-A486-963CA27F2423}" type="presParOf" srcId="{630A9DCB-047B-4008-9057-10E6B74D04B4}" destId="{8D7277AB-8F4C-408A-A063-323CC369B682}" srcOrd="0" destOrd="0" presId="urn:microsoft.com/office/officeart/2008/layout/LinedList"/>
    <dgm:cxn modelId="{19C8E362-8446-4BA4-8BA2-19250D0796E2}" type="presParOf" srcId="{630A9DCB-047B-4008-9057-10E6B74D04B4}" destId="{0AAFF4C3-7FEC-4D6B-82E3-5DD27B74FF20}" srcOrd="1" destOrd="0" presId="urn:microsoft.com/office/officeart/2008/layout/LinedList"/>
    <dgm:cxn modelId="{B3CDFE51-379B-4EFF-9F6E-0A08545DFC8D}" type="presParOf" srcId="{0AAFF4C3-7FEC-4D6B-82E3-5DD27B74FF20}" destId="{FD9AF0B6-5758-4E7B-930D-53E4A87D3047}" srcOrd="0" destOrd="0" presId="urn:microsoft.com/office/officeart/2008/layout/LinedList"/>
    <dgm:cxn modelId="{FF2BA5AA-4311-4834-8DB8-7DFE17F60189}" type="presParOf" srcId="{0AAFF4C3-7FEC-4D6B-82E3-5DD27B74FF20}" destId="{5863683F-595A-40B8-86F0-2555AD0110DF}" srcOrd="1" destOrd="0" presId="urn:microsoft.com/office/officeart/2008/layout/LinedList"/>
    <dgm:cxn modelId="{1FAB7CE0-0B53-49FD-81AE-3B7670DB1946}" type="presParOf" srcId="{630A9DCB-047B-4008-9057-10E6B74D04B4}" destId="{F958D4EA-49FD-4A52-B126-24365D9A306D}" srcOrd="2" destOrd="0" presId="urn:microsoft.com/office/officeart/2008/layout/LinedList"/>
    <dgm:cxn modelId="{08140612-B783-4FC3-B3F1-8D9926D49B78}" type="presParOf" srcId="{630A9DCB-047B-4008-9057-10E6B74D04B4}" destId="{10CA2A4C-C942-456D-8A90-45CBBBA85871}" srcOrd="3" destOrd="0" presId="urn:microsoft.com/office/officeart/2008/layout/LinedList"/>
    <dgm:cxn modelId="{74945EC5-1848-4369-805D-EC979B6717AF}" type="presParOf" srcId="{10CA2A4C-C942-456D-8A90-45CBBBA85871}" destId="{D6C707B2-D035-4AA7-850D-2567E9B0AF8A}" srcOrd="0" destOrd="0" presId="urn:microsoft.com/office/officeart/2008/layout/LinedList"/>
    <dgm:cxn modelId="{C302C8FE-D5E2-429F-A92A-0702B0B7228C}" type="presParOf" srcId="{10CA2A4C-C942-456D-8A90-45CBBBA85871}" destId="{7B184A22-8E2E-4F33-BE9A-05B3A21610A5}" srcOrd="1" destOrd="0" presId="urn:microsoft.com/office/officeart/2008/layout/LinedList"/>
    <dgm:cxn modelId="{B5F5FB2D-56CF-4C3E-AC70-FF040C54E1AE}" type="presParOf" srcId="{630A9DCB-047B-4008-9057-10E6B74D04B4}" destId="{CD5D8908-8C15-42B8-AF63-B4026C330C47}" srcOrd="4" destOrd="0" presId="urn:microsoft.com/office/officeart/2008/layout/LinedList"/>
    <dgm:cxn modelId="{CDB1D172-BFA5-40A6-AAF8-EF1DDC570083}" type="presParOf" srcId="{630A9DCB-047B-4008-9057-10E6B74D04B4}" destId="{C2FEA527-8A53-423B-9CF3-1FDADC97A25B}" srcOrd="5" destOrd="0" presId="urn:microsoft.com/office/officeart/2008/layout/LinedList"/>
    <dgm:cxn modelId="{E2D26742-BA51-49F5-AE24-A1DCB8960862}" type="presParOf" srcId="{C2FEA527-8A53-423B-9CF3-1FDADC97A25B}" destId="{E98E308A-5EA4-4533-AEA1-0D1A83F3E5EA}" srcOrd="0" destOrd="0" presId="urn:microsoft.com/office/officeart/2008/layout/LinedList"/>
    <dgm:cxn modelId="{8C90B7D5-C107-4461-821E-65A5FB3549FA}" type="presParOf" srcId="{C2FEA527-8A53-423B-9CF3-1FDADC97A25B}" destId="{FDD6022D-B6C3-4005-902D-2C6F00AAAD4C}" srcOrd="1" destOrd="0" presId="urn:microsoft.com/office/officeart/2008/layout/LinedList"/>
    <dgm:cxn modelId="{E8657295-3650-4991-A6D0-2AA84E5693BF}" type="presParOf" srcId="{630A9DCB-047B-4008-9057-10E6B74D04B4}" destId="{E44B0240-9089-4BA5-B5E9-090F81C8F1DC}" srcOrd="6" destOrd="0" presId="urn:microsoft.com/office/officeart/2008/layout/LinedList"/>
    <dgm:cxn modelId="{E647875C-C572-43B8-8866-4713DC3F75A2}" type="presParOf" srcId="{630A9DCB-047B-4008-9057-10E6B74D04B4}" destId="{A0A5FE4A-EA5B-4BC7-BFAC-11A9177668E6}" srcOrd="7" destOrd="0" presId="urn:microsoft.com/office/officeart/2008/layout/LinedList"/>
    <dgm:cxn modelId="{669FBCBE-560D-437E-9D1A-2C3CB819A1FE}" type="presParOf" srcId="{A0A5FE4A-EA5B-4BC7-BFAC-11A9177668E6}" destId="{5279C26C-24DF-42DB-9D21-89CBCB25F695}" srcOrd="0" destOrd="0" presId="urn:microsoft.com/office/officeart/2008/layout/LinedList"/>
    <dgm:cxn modelId="{EA24DD67-F81D-40F4-88B5-76A754DCE09A}" type="presParOf" srcId="{A0A5FE4A-EA5B-4BC7-BFAC-11A9177668E6}" destId="{F6BC7BBF-0A9E-447B-BEE0-A4BC8FC1A433}" srcOrd="1" destOrd="0" presId="urn:microsoft.com/office/officeart/2008/layout/LinedList"/>
    <dgm:cxn modelId="{E2C7126A-490B-4CE1-BD34-C2DBBD3EE7A5}" type="presParOf" srcId="{630A9DCB-047B-4008-9057-10E6B74D04B4}" destId="{64993DB6-F309-40AF-B1AB-4F4736B8CE74}" srcOrd="8" destOrd="0" presId="urn:microsoft.com/office/officeart/2008/layout/LinedList"/>
    <dgm:cxn modelId="{DCF65ED6-AEE2-4008-BE7C-0E9D6AF68A3E}" type="presParOf" srcId="{630A9DCB-047B-4008-9057-10E6B74D04B4}" destId="{985062B9-F8B0-4815-ADB6-A50068305C3B}" srcOrd="9" destOrd="0" presId="urn:microsoft.com/office/officeart/2008/layout/LinedList"/>
    <dgm:cxn modelId="{8A2C0BA1-7400-498B-A93B-96D034E28C9A}" type="presParOf" srcId="{985062B9-F8B0-4815-ADB6-A50068305C3B}" destId="{99488A04-2BCE-413F-9F1D-6FDD03ECC65C}" srcOrd="0" destOrd="0" presId="urn:microsoft.com/office/officeart/2008/layout/LinedList"/>
    <dgm:cxn modelId="{62F780DF-A3FB-4D62-ACFC-9D7CE97EC448}" type="presParOf" srcId="{985062B9-F8B0-4815-ADB6-A50068305C3B}" destId="{B60D157B-EB8B-4187-9710-58E069E0785D}" srcOrd="1" destOrd="0" presId="urn:microsoft.com/office/officeart/2008/layout/LinedList"/>
    <dgm:cxn modelId="{FEC388FA-D484-4B91-877D-3F51A1ABF044}" type="presParOf" srcId="{630A9DCB-047B-4008-9057-10E6B74D04B4}" destId="{92780C6D-CE57-446B-B567-35D3D317352D}" srcOrd="10" destOrd="0" presId="urn:microsoft.com/office/officeart/2008/layout/LinedList"/>
    <dgm:cxn modelId="{9816379B-F38E-419E-A1EE-D3F9E204E662}" type="presParOf" srcId="{630A9DCB-047B-4008-9057-10E6B74D04B4}" destId="{A4821DF7-FBAB-46AA-8A25-514B469A8CE6}" srcOrd="11" destOrd="0" presId="urn:microsoft.com/office/officeart/2008/layout/LinedList"/>
    <dgm:cxn modelId="{331DECC8-9B12-4C5C-B733-C215DFD81FBE}" type="presParOf" srcId="{A4821DF7-FBAB-46AA-8A25-514B469A8CE6}" destId="{1B49B50B-8F0C-424F-B0CA-C653944BBA77}" srcOrd="0" destOrd="0" presId="urn:microsoft.com/office/officeart/2008/layout/LinedList"/>
    <dgm:cxn modelId="{E7F1AE1C-3894-455C-8CB7-E68A28A65EB7}" type="presParOf" srcId="{A4821DF7-FBAB-46AA-8A25-514B469A8CE6}" destId="{19E49AA3-8927-49E8-8B37-8517F4F8F6D7}" srcOrd="1" destOrd="0" presId="urn:microsoft.com/office/officeart/2008/layout/LinedList"/>
    <dgm:cxn modelId="{D910D356-7629-418E-ACAC-A7176E04F70C}" type="presParOf" srcId="{630A9DCB-047B-4008-9057-10E6B74D04B4}" destId="{2CD6DE75-5214-408E-9AEC-5DE9A26352E4}" srcOrd="12" destOrd="0" presId="urn:microsoft.com/office/officeart/2008/layout/LinedList"/>
    <dgm:cxn modelId="{A2CD2985-1639-4556-B330-1210D6092493}" type="presParOf" srcId="{630A9DCB-047B-4008-9057-10E6B74D04B4}" destId="{F15B136E-CA5C-44B0-A54A-33996D8D972D}" srcOrd="13" destOrd="0" presId="urn:microsoft.com/office/officeart/2008/layout/LinedList"/>
    <dgm:cxn modelId="{3B704CCC-6EB4-4ED6-8013-E5F792D8D022}" type="presParOf" srcId="{F15B136E-CA5C-44B0-A54A-33996D8D972D}" destId="{EDDBCE9B-C529-46F1-A7F3-0AD79FD3B710}" srcOrd="0" destOrd="0" presId="urn:microsoft.com/office/officeart/2008/layout/LinedList"/>
    <dgm:cxn modelId="{D32DD293-9273-40EF-A917-DD19570F7AF0}" type="presParOf" srcId="{F15B136E-CA5C-44B0-A54A-33996D8D972D}" destId="{51017F92-7EA0-4EF4-AAB5-7CB199B8F90E}" srcOrd="1" destOrd="0" presId="urn:microsoft.com/office/officeart/2008/layout/LinedList"/>
    <dgm:cxn modelId="{FE8D74D8-1443-44F3-9698-77554D65F52D}" type="presParOf" srcId="{630A9DCB-047B-4008-9057-10E6B74D04B4}" destId="{9B5591D1-5DCD-4994-AEFC-FA203D74EE4C}" srcOrd="14" destOrd="0" presId="urn:microsoft.com/office/officeart/2008/layout/LinedList"/>
    <dgm:cxn modelId="{DD7B0F31-76A4-4FD9-B66A-097AAFA82AD1}" type="presParOf" srcId="{630A9DCB-047B-4008-9057-10E6B74D04B4}" destId="{3BBF27CC-98B5-4AEB-8FA8-F2C95D541F82}" srcOrd="15" destOrd="0" presId="urn:microsoft.com/office/officeart/2008/layout/LinedList"/>
    <dgm:cxn modelId="{01E728B1-93CA-4B1E-88B8-39E024407131}" type="presParOf" srcId="{3BBF27CC-98B5-4AEB-8FA8-F2C95D541F82}" destId="{55DF6997-5518-4F3E-8271-92F2AE945C02}" srcOrd="0" destOrd="0" presId="urn:microsoft.com/office/officeart/2008/layout/LinedList"/>
    <dgm:cxn modelId="{1B9A50A3-E9ED-4F45-A66F-43DDE8AE7FF3}" type="presParOf" srcId="{3BBF27CC-98B5-4AEB-8FA8-F2C95D541F82}" destId="{AE4C1AC4-56AF-4536-A0D5-5B6A081C87FB}" srcOrd="1" destOrd="0" presId="urn:microsoft.com/office/officeart/2008/layout/LinedList"/>
    <dgm:cxn modelId="{68BC07DA-7DA8-46D1-8787-6B19A6F25F17}" type="presParOf" srcId="{630A9DCB-047B-4008-9057-10E6B74D04B4}" destId="{B94C267B-F055-4099-A1BD-71FC6FA3A25D}" srcOrd="16" destOrd="0" presId="urn:microsoft.com/office/officeart/2008/layout/LinedList"/>
    <dgm:cxn modelId="{B0962E7E-FC45-4392-87CA-F71CD1CDF466}" type="presParOf" srcId="{630A9DCB-047B-4008-9057-10E6B74D04B4}" destId="{2D06BE9C-C604-4A9C-990B-F5CF554191A1}" srcOrd="17" destOrd="0" presId="urn:microsoft.com/office/officeart/2008/layout/LinedList"/>
    <dgm:cxn modelId="{9D4779BD-4E45-46CB-8518-A608FECEBCFD}" type="presParOf" srcId="{2D06BE9C-C604-4A9C-990B-F5CF554191A1}" destId="{68D75C2C-A293-40BC-A1BC-E3C936F835B4}" srcOrd="0" destOrd="0" presId="urn:microsoft.com/office/officeart/2008/layout/LinedList"/>
    <dgm:cxn modelId="{A31D7775-BEC9-4E91-BDD4-909FC4751573}" type="presParOf" srcId="{2D06BE9C-C604-4A9C-990B-F5CF554191A1}" destId="{4BD667F5-50EA-4183-AD01-7BFF557FBD6F}" srcOrd="1" destOrd="0" presId="urn:microsoft.com/office/officeart/2008/layout/LinedList"/>
    <dgm:cxn modelId="{F1CD4C6E-120F-42DF-AEF3-73213822AB80}" type="presParOf" srcId="{630A9DCB-047B-4008-9057-10E6B74D04B4}" destId="{51DB11A5-FEE2-4936-8E90-378A0489F1C6}" srcOrd="18" destOrd="0" presId="urn:microsoft.com/office/officeart/2008/layout/LinedList"/>
    <dgm:cxn modelId="{F3833156-6B00-4C73-9E16-79EFBA69C87D}" type="presParOf" srcId="{630A9DCB-047B-4008-9057-10E6B74D04B4}" destId="{100B9BB6-6181-43DC-A16E-6A24E5F9280C}" srcOrd="19" destOrd="0" presId="urn:microsoft.com/office/officeart/2008/layout/LinedList"/>
    <dgm:cxn modelId="{E24F4D66-0481-4CD8-8A16-C7A8FD8BF946}" type="presParOf" srcId="{100B9BB6-6181-43DC-A16E-6A24E5F9280C}" destId="{BB8D1F91-3C67-4886-8F6A-8B21FC0D29C3}" srcOrd="0" destOrd="0" presId="urn:microsoft.com/office/officeart/2008/layout/LinedList"/>
    <dgm:cxn modelId="{63CAC03B-D7E6-44DA-8A57-078545FA4A85}" type="presParOf" srcId="{100B9BB6-6181-43DC-A16E-6A24E5F9280C}" destId="{68189FBB-A7E2-4A0D-97E9-5657E36F071D}" srcOrd="1" destOrd="0" presId="urn:microsoft.com/office/officeart/2008/layout/LinedList"/>
    <dgm:cxn modelId="{CCF58C9B-BE7D-417F-AD65-FAF03454707B}" type="presParOf" srcId="{630A9DCB-047B-4008-9057-10E6B74D04B4}" destId="{86C2CDE2-1ADF-46F2-8478-9650F11E600E}" srcOrd="20" destOrd="0" presId="urn:microsoft.com/office/officeart/2008/layout/LinedList"/>
    <dgm:cxn modelId="{FE2FA832-BFCC-462D-8DBB-2D438C99DF71}" type="presParOf" srcId="{630A9DCB-047B-4008-9057-10E6B74D04B4}" destId="{2298878A-6322-4D56-9F71-E0C2617D78E4}" srcOrd="21" destOrd="0" presId="urn:microsoft.com/office/officeart/2008/layout/LinedList"/>
    <dgm:cxn modelId="{87F6CD37-A863-47F3-829C-D7E7CFA1273A}" type="presParOf" srcId="{2298878A-6322-4D56-9F71-E0C2617D78E4}" destId="{0DFAABFF-DC91-4538-A9DC-FBE31FB8997C}" srcOrd="0" destOrd="0" presId="urn:microsoft.com/office/officeart/2008/layout/LinedList"/>
    <dgm:cxn modelId="{15A63BF4-E7E8-4490-867F-5B6F1F3A7E3E}" type="presParOf" srcId="{2298878A-6322-4D56-9F71-E0C2617D78E4}" destId="{3F34152D-570E-4360-A419-7C0DD97424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2E787-B348-4ACE-A320-5AD05B99A06D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75B1ABF-F305-4F13-9B49-EAADDA5D1483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1 место</a:t>
          </a:r>
        </a:p>
      </dgm:t>
    </dgm:pt>
    <dgm:pt modelId="{E6F4DE89-C83C-4C19-BF37-EB835369D9E9}" type="parTrans" cxnId="{92EAFA11-D8A8-4108-AD0E-FE0186ECED9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625073F-5F00-4925-82CA-10E8CBD7AE90}" type="sibTrans" cxnId="{92EAFA11-D8A8-4108-AD0E-FE0186ECED9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C1CEDED-F8CF-4F9E-A106-3C7E649AF4D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Логистика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5E4EED-39C1-4F46-97EE-3AF583DA0D44}" type="parTrans" cxnId="{522B675C-02B6-4612-ADC5-B6270593A64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843597F-447B-43C3-9694-B3F98118BE36}" type="sibTrans" cxnId="{522B675C-02B6-4612-ADC5-B6270593A64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D5CEC8D-1065-4802-BDCD-FD6C2B5A879E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Организация перевозок, движения и эксплуатация 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транспорта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A28645-BD88-426E-94A9-B74108657E1A}" type="parTrans" cxnId="{9BCDEAAF-D23C-4279-9E73-8CE18327922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AC82F88-8AC9-4636-A4E7-607E5F7B732A}" type="sibTrans" cxnId="{9BCDEAAF-D23C-4279-9E73-8CE18327922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BFCAE04-05DB-41F4-AE90-9573E2747A53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3 место</a:t>
          </a:r>
        </a:p>
      </dgm:t>
    </dgm:pt>
    <dgm:pt modelId="{2B49F6BB-E78B-4107-8A5A-5647F04889C5}" type="parTrans" cxnId="{8B359B0E-A36D-411E-AAC1-2E8E03D3046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8FD91BD-81B6-4339-94B2-C64DC3BF15FA}" type="sibTrans" cxnId="{8B359B0E-A36D-411E-AAC1-2E8E03D3046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67CC123-C09D-4B95-AC36-5122849A8B9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Строительство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2B6040-A31C-4CFF-B6BA-7F4586E28556}" type="parTrans" cxnId="{DA5A246E-681E-47FE-9295-2B2D503819D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8316D76-53B9-4894-87C4-45DD1A57330B}" type="sibTrans" cxnId="{DA5A246E-681E-47FE-9295-2B2D503819D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755BD1A-D0CC-46E3-A698-C57DB05E90E0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4 место</a:t>
          </a:r>
        </a:p>
      </dgm:t>
    </dgm:pt>
    <dgm:pt modelId="{B778DE89-4D17-4742-A142-67FF66FD3D78}" type="parTrans" cxnId="{A324C66E-91D7-43FA-AE2E-CA78914085F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F7694A1-1097-43F3-86E0-352C64E59EFA}" type="sibTrans" cxnId="{A324C66E-91D7-43FA-AE2E-CA78914085F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795E76F-0033-45F2-A183-53D41CEEC6F2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Электроэнергетика</a:t>
          </a:r>
          <a:endParaRPr lang="ru-RU" sz="13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87001-9903-4C9D-A6A5-57C004203EE0}" type="parTrans" cxnId="{8BDCAB4E-5029-4EA2-91D3-DBE729A4225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109B006-A781-43B4-934C-690AAC8F931A}" type="sibTrans" cxnId="{8BDCAB4E-5029-4EA2-91D3-DBE729A4225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7A8F9F3-5659-4ECB-BB3C-0E31597F18D7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Транспорт, транспортная техника и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технологии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6FB58F-A2D6-4943-B00E-50B29BDD616B}" type="parTrans" cxnId="{5B33FEB1-E572-416C-A4C5-97A185B657F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E189C1C-4A97-4EF4-A9F6-F6524F053F19}" type="sibTrans" cxnId="{5B33FEB1-E572-416C-A4C5-97A185B657F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7F6E52D-00C5-4C4F-91FB-C60B468AA0FE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Транспортное 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строительство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4AB7F3-F79F-4CF6-B7DA-FAE610670399}" type="parTrans" cxnId="{4128942F-FF82-437A-B4A1-EE9A7127232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C0431E7-3D54-4FDE-8298-26D52D441125}" type="sibTrans" cxnId="{4128942F-FF82-437A-B4A1-EE9A7127232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89E0296-9AAE-4787-B5A4-89488C2E0CEB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7 место </a:t>
          </a:r>
        </a:p>
      </dgm:t>
    </dgm:pt>
    <dgm:pt modelId="{FCC43FAC-CC22-46AF-841E-8AB69072C9B1}" type="parTrans" cxnId="{080193AF-D078-4F17-A7DD-98623D2D8AF8}">
      <dgm:prSet/>
      <dgm:spPr/>
      <dgm:t>
        <a:bodyPr/>
        <a:lstStyle/>
        <a:p>
          <a:endParaRPr lang="ru-RU"/>
        </a:p>
      </dgm:t>
    </dgm:pt>
    <dgm:pt modelId="{8A621B77-9A08-4C97-B9DC-D5A405C62F81}" type="sibTrans" cxnId="{080193AF-D078-4F17-A7DD-98623D2D8AF8}">
      <dgm:prSet/>
      <dgm:spPr/>
      <dgm:t>
        <a:bodyPr/>
        <a:lstStyle/>
        <a:p>
          <a:endParaRPr lang="ru-RU"/>
        </a:p>
      </dgm:t>
    </dgm:pt>
    <dgm:pt modelId="{701750A4-F4A7-4A7F-8FA6-49C5EA5B8DA5}">
      <dgm:prSet phldrT="[Текст]"/>
      <dgm:spPr/>
      <dgm:t>
        <a:bodyPr/>
        <a:lstStyle/>
        <a:p>
          <a:r>
            <a:rPr lang="ru-RU" b="0" dirty="0">
              <a:latin typeface="Times New Roman" pitchFamily="18" charset="0"/>
              <a:cs typeface="Times New Roman" pitchFamily="18" charset="0"/>
            </a:rPr>
            <a:t>Рейтинг лучших технических 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ВУЗов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B53E0C5-7854-4A73-BC79-F75D8DAF62BF}" type="parTrans" cxnId="{84230A0C-235D-4898-B53C-BBDB5B4CD1AD}">
      <dgm:prSet/>
      <dgm:spPr/>
      <dgm:t>
        <a:bodyPr/>
        <a:lstStyle/>
        <a:p>
          <a:endParaRPr lang="ru-RU"/>
        </a:p>
      </dgm:t>
    </dgm:pt>
    <dgm:pt modelId="{C306EE20-9D47-4E4E-9B4D-AE889A55AD4A}" type="sibTrans" cxnId="{84230A0C-235D-4898-B53C-BBDB5B4CD1AD}">
      <dgm:prSet/>
      <dgm:spPr/>
      <dgm:t>
        <a:bodyPr/>
        <a:lstStyle/>
        <a:p>
          <a:endParaRPr lang="ru-RU"/>
        </a:p>
      </dgm:t>
    </dgm:pt>
    <dgm:pt modelId="{A4ACBD2B-5A21-4F3A-A48A-D558D49F4555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Безопасность жизнедеятельности и защита окружающей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среды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E1EE48-396E-49F7-86B2-BC643784E346}" type="parTrans" cxnId="{FC64DF78-903C-4125-86CB-97E54078075F}">
      <dgm:prSet/>
      <dgm:spPr/>
      <dgm:t>
        <a:bodyPr/>
        <a:lstStyle/>
        <a:p>
          <a:endParaRPr lang="ru-RU"/>
        </a:p>
      </dgm:t>
    </dgm:pt>
    <dgm:pt modelId="{765F8B22-31EB-4EBC-9F4A-7216F1857874}" type="sibTrans" cxnId="{FC64DF78-903C-4125-86CB-97E54078075F}">
      <dgm:prSet/>
      <dgm:spPr/>
      <dgm:t>
        <a:bodyPr/>
        <a:lstStyle/>
        <a:p>
          <a:endParaRPr lang="ru-RU"/>
        </a:p>
      </dgm:t>
    </dgm:pt>
    <dgm:pt modelId="{CDE085E4-96EC-42A9-9169-56B89B1EB12B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Стандартизация и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сертификация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70E5F1-5CA0-47E1-9567-C17F73604951}" type="parTrans" cxnId="{83E3F0C7-9377-4F45-AAA3-20E79F8E3AEE}">
      <dgm:prSet/>
      <dgm:spPr/>
      <dgm:t>
        <a:bodyPr/>
        <a:lstStyle/>
        <a:p>
          <a:endParaRPr lang="ru-RU"/>
        </a:p>
      </dgm:t>
    </dgm:pt>
    <dgm:pt modelId="{18886159-7295-4630-B0C6-BD510B9532FA}" type="sibTrans" cxnId="{83E3F0C7-9377-4F45-AAA3-20E79F8E3AEE}">
      <dgm:prSet/>
      <dgm:spPr/>
      <dgm:t>
        <a:bodyPr/>
        <a:lstStyle/>
        <a:p>
          <a:endParaRPr lang="ru-RU"/>
        </a:p>
      </dgm:t>
    </dgm:pt>
    <dgm:pt modelId="{9FD1ED24-74B3-4AA9-87B3-47810386DE18}" type="pres">
      <dgm:prSet presAssocID="{D982E787-B348-4ACE-A320-5AD05B99A0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0091A8-E3E9-4469-9238-22AF2787A718}" type="pres">
      <dgm:prSet presAssocID="{A75B1ABF-F305-4F13-9B49-EAADDA5D1483}" presName="compNode" presStyleCnt="0"/>
      <dgm:spPr/>
    </dgm:pt>
    <dgm:pt modelId="{369D0011-BB9A-4735-9C99-E515FD9F47C1}" type="pres">
      <dgm:prSet presAssocID="{A75B1ABF-F305-4F13-9B49-EAADDA5D1483}" presName="aNode" presStyleLbl="bgShp" presStyleIdx="0" presStyleCnt="4"/>
      <dgm:spPr/>
      <dgm:t>
        <a:bodyPr/>
        <a:lstStyle/>
        <a:p>
          <a:endParaRPr lang="ru-RU"/>
        </a:p>
      </dgm:t>
    </dgm:pt>
    <dgm:pt modelId="{E78B8D6B-49C7-47ED-A83A-D0A4C67A0A13}" type="pres">
      <dgm:prSet presAssocID="{A75B1ABF-F305-4F13-9B49-EAADDA5D1483}" presName="textNode" presStyleLbl="bgShp" presStyleIdx="0" presStyleCnt="4"/>
      <dgm:spPr/>
      <dgm:t>
        <a:bodyPr/>
        <a:lstStyle/>
        <a:p>
          <a:endParaRPr lang="ru-RU"/>
        </a:p>
      </dgm:t>
    </dgm:pt>
    <dgm:pt modelId="{9ECAE195-F314-4962-A697-DD238970E4C6}" type="pres">
      <dgm:prSet presAssocID="{A75B1ABF-F305-4F13-9B49-EAADDA5D1483}" presName="compChildNode" presStyleCnt="0"/>
      <dgm:spPr/>
    </dgm:pt>
    <dgm:pt modelId="{9668E46D-C2F2-4CE3-9142-ECF7D4764F84}" type="pres">
      <dgm:prSet presAssocID="{A75B1ABF-F305-4F13-9B49-EAADDA5D1483}" presName="theInnerList" presStyleCnt="0"/>
      <dgm:spPr/>
    </dgm:pt>
    <dgm:pt modelId="{EF8B199F-5DD9-49E9-9576-8212392780AA}" type="pres">
      <dgm:prSet presAssocID="{7C1CEDED-F8CF-4F9E-A106-3C7E649AF4D6}" presName="childNode" presStyleLbl="node1" presStyleIdx="0" presStyleCnt="9" custScaleY="2000000" custLinFactY="-309094" custLinFactNeighborX="-2235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76519-386A-4EF4-9652-A6BC941FA1AB}" type="pres">
      <dgm:prSet presAssocID="{7C1CEDED-F8CF-4F9E-A106-3C7E649AF4D6}" presName="aSpace2" presStyleCnt="0"/>
      <dgm:spPr/>
    </dgm:pt>
    <dgm:pt modelId="{114F6232-BD20-4E09-A823-9B8869386856}" type="pres">
      <dgm:prSet presAssocID="{1D5CEC8D-1065-4802-BDCD-FD6C2B5A879E}" presName="childNode" presStyleLbl="node1" presStyleIdx="1" presStyleCnt="9" custScaleY="2000000" custLinFactY="-221742" custLinFactNeighborX="-223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92ABF-2EBD-4A0B-A151-F78B50C6F0DA}" type="pres">
      <dgm:prSet presAssocID="{1D5CEC8D-1065-4802-BDCD-FD6C2B5A879E}" presName="aSpace2" presStyleCnt="0"/>
      <dgm:spPr/>
    </dgm:pt>
    <dgm:pt modelId="{0E2F259E-A87A-42C5-96A2-3A8620E6E3BE}" type="pres">
      <dgm:prSet presAssocID="{E7A8F9F3-5659-4ECB-BB3C-0E31597F18D7}" presName="childNode" presStyleLbl="node1" presStyleIdx="2" presStyleCnt="9" custScaleY="2000000" custLinFactY="-100000" custLinFactNeighborX="-2235" custLinFactNeighborY="-128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0B1E5-9329-4EE4-9E9E-6D5B31967691}" type="pres">
      <dgm:prSet presAssocID="{E7A8F9F3-5659-4ECB-BB3C-0E31597F18D7}" presName="aSpace2" presStyleCnt="0"/>
      <dgm:spPr/>
    </dgm:pt>
    <dgm:pt modelId="{821242EC-704A-4554-868C-0ECD4F6885C1}" type="pres">
      <dgm:prSet presAssocID="{07F6E52D-00C5-4C4F-91FB-C60B468AA0FE}" presName="childNode" presStyleLbl="node1" presStyleIdx="3" presStyleCnt="9" custScaleY="2000000" custLinFactNeighborX="-2235" custLinFactNeighborY="-87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BDFB6-6A41-4150-B267-95D546834467}" type="pres">
      <dgm:prSet presAssocID="{A75B1ABF-F305-4F13-9B49-EAADDA5D1483}" presName="aSpace" presStyleCnt="0"/>
      <dgm:spPr/>
    </dgm:pt>
    <dgm:pt modelId="{3CC89255-51F4-4274-83ED-0CB784129E74}" type="pres">
      <dgm:prSet presAssocID="{8BFCAE04-05DB-41F4-AE90-9573E2747A53}" presName="compNode" presStyleCnt="0"/>
      <dgm:spPr/>
    </dgm:pt>
    <dgm:pt modelId="{F5F1852E-991D-400B-BE0D-3ABB79B17E2B}" type="pres">
      <dgm:prSet presAssocID="{8BFCAE04-05DB-41F4-AE90-9573E2747A53}" presName="aNode" presStyleLbl="bgShp" presStyleIdx="1" presStyleCnt="4"/>
      <dgm:spPr/>
      <dgm:t>
        <a:bodyPr/>
        <a:lstStyle/>
        <a:p>
          <a:endParaRPr lang="ru-RU"/>
        </a:p>
      </dgm:t>
    </dgm:pt>
    <dgm:pt modelId="{0AD9FFBD-2A49-4B97-A79E-E46E916DDAE2}" type="pres">
      <dgm:prSet presAssocID="{8BFCAE04-05DB-41F4-AE90-9573E2747A53}" presName="textNode" presStyleLbl="bgShp" presStyleIdx="1" presStyleCnt="4"/>
      <dgm:spPr/>
      <dgm:t>
        <a:bodyPr/>
        <a:lstStyle/>
        <a:p>
          <a:endParaRPr lang="ru-RU"/>
        </a:p>
      </dgm:t>
    </dgm:pt>
    <dgm:pt modelId="{C26255D5-BA1C-42CA-889C-A65F0F7C3017}" type="pres">
      <dgm:prSet presAssocID="{8BFCAE04-05DB-41F4-AE90-9573E2747A53}" presName="compChildNode" presStyleCnt="0"/>
      <dgm:spPr/>
    </dgm:pt>
    <dgm:pt modelId="{28FFFFFD-1DC4-4659-9389-E454AABCF6D6}" type="pres">
      <dgm:prSet presAssocID="{8BFCAE04-05DB-41F4-AE90-9573E2747A53}" presName="theInnerList" presStyleCnt="0"/>
      <dgm:spPr/>
    </dgm:pt>
    <dgm:pt modelId="{D9D01559-2DA0-4387-B67F-50F73104DDF9}" type="pres">
      <dgm:prSet presAssocID="{967CC123-C09D-4B95-AC36-5122849A8B9E}" presName="childNode" presStyleLbl="node1" presStyleIdx="4" presStyleCnt="9" custScaleY="105339" custLinFactNeighborX="765" custLinFactNeighborY="-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79908-395F-4BC8-BC1A-2E22B3D91B08}" type="pres">
      <dgm:prSet presAssocID="{8BFCAE04-05DB-41F4-AE90-9573E2747A53}" presName="aSpace" presStyleCnt="0"/>
      <dgm:spPr/>
    </dgm:pt>
    <dgm:pt modelId="{852F7D36-A714-46A3-A913-B0A52557D59F}" type="pres">
      <dgm:prSet presAssocID="{9755BD1A-D0CC-46E3-A698-C57DB05E90E0}" presName="compNode" presStyleCnt="0"/>
      <dgm:spPr/>
    </dgm:pt>
    <dgm:pt modelId="{5DD7B6F2-30B1-495B-AECA-E21A1F4AE9C8}" type="pres">
      <dgm:prSet presAssocID="{9755BD1A-D0CC-46E3-A698-C57DB05E90E0}" presName="aNode" presStyleLbl="bgShp" presStyleIdx="2" presStyleCnt="4"/>
      <dgm:spPr/>
      <dgm:t>
        <a:bodyPr/>
        <a:lstStyle/>
        <a:p>
          <a:endParaRPr lang="ru-RU"/>
        </a:p>
      </dgm:t>
    </dgm:pt>
    <dgm:pt modelId="{94BAD04A-6C1D-466C-82D0-371C1F87CC86}" type="pres">
      <dgm:prSet presAssocID="{9755BD1A-D0CC-46E3-A698-C57DB05E90E0}" presName="textNode" presStyleLbl="bgShp" presStyleIdx="2" presStyleCnt="4"/>
      <dgm:spPr/>
      <dgm:t>
        <a:bodyPr/>
        <a:lstStyle/>
        <a:p>
          <a:endParaRPr lang="ru-RU"/>
        </a:p>
      </dgm:t>
    </dgm:pt>
    <dgm:pt modelId="{FC53DB67-FBE4-4EF3-9149-04B9A9E98265}" type="pres">
      <dgm:prSet presAssocID="{9755BD1A-D0CC-46E3-A698-C57DB05E90E0}" presName="compChildNode" presStyleCnt="0"/>
      <dgm:spPr/>
    </dgm:pt>
    <dgm:pt modelId="{6BEE303C-995F-40D8-A78A-810FAB8C42A8}" type="pres">
      <dgm:prSet presAssocID="{9755BD1A-D0CC-46E3-A698-C57DB05E90E0}" presName="theInnerList" presStyleCnt="0"/>
      <dgm:spPr/>
    </dgm:pt>
    <dgm:pt modelId="{8AC64B2A-E061-4FA8-A6FF-7128DFEBDEED}" type="pres">
      <dgm:prSet presAssocID="{4795E76F-0033-45F2-A183-53D41CEEC6F2}" presName="childNode" presStyleLbl="node1" presStyleIdx="5" presStyleCnt="9" custScaleY="112212" custLinFactNeighborY="-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6A749-DDD9-4C34-8F4F-0DD7BDD69711}" type="pres">
      <dgm:prSet presAssocID="{4795E76F-0033-45F2-A183-53D41CEEC6F2}" presName="aSpace2" presStyleCnt="0"/>
      <dgm:spPr/>
    </dgm:pt>
    <dgm:pt modelId="{6F5161D3-7DCD-49B9-A6DE-5761BB55DBF9}" type="pres">
      <dgm:prSet presAssocID="{A4ACBD2B-5A21-4F3A-A48A-D558D49F4555}" presName="childNode" presStyleLbl="node1" presStyleIdx="6" presStyleCnt="9" custScaleY="112212" custLinFactNeighborY="-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240C-E533-496C-A3B5-5195CEEA0DD9}" type="pres">
      <dgm:prSet presAssocID="{A4ACBD2B-5A21-4F3A-A48A-D558D49F4555}" presName="aSpace2" presStyleCnt="0"/>
      <dgm:spPr/>
    </dgm:pt>
    <dgm:pt modelId="{F58009F4-0DAB-44E8-B7C2-0BA460C2A7A9}" type="pres">
      <dgm:prSet presAssocID="{CDE085E4-96EC-42A9-9169-56B89B1EB12B}" presName="childNode" presStyleLbl="node1" presStyleIdx="7" presStyleCnt="9" custScaleY="112212" custLinFactNeighborY="-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22C51-3A86-43BC-AA8B-50F610F6F081}" type="pres">
      <dgm:prSet presAssocID="{9755BD1A-D0CC-46E3-A698-C57DB05E90E0}" presName="aSpace" presStyleCnt="0"/>
      <dgm:spPr/>
    </dgm:pt>
    <dgm:pt modelId="{25D2A74E-59AB-42FE-BD6F-D0EDF1823FFC}" type="pres">
      <dgm:prSet presAssocID="{589E0296-9AAE-4787-B5A4-89488C2E0CEB}" presName="compNode" presStyleCnt="0"/>
      <dgm:spPr/>
    </dgm:pt>
    <dgm:pt modelId="{4CB9AED7-5F21-4B03-A27C-5961FE1C0096}" type="pres">
      <dgm:prSet presAssocID="{589E0296-9AAE-4787-B5A4-89488C2E0CEB}" presName="aNode" presStyleLbl="bgShp" presStyleIdx="3" presStyleCnt="4"/>
      <dgm:spPr/>
      <dgm:t>
        <a:bodyPr/>
        <a:lstStyle/>
        <a:p>
          <a:endParaRPr lang="ru-RU"/>
        </a:p>
      </dgm:t>
    </dgm:pt>
    <dgm:pt modelId="{4A3604FE-0460-41F5-BE1B-70D9A462BA77}" type="pres">
      <dgm:prSet presAssocID="{589E0296-9AAE-4787-B5A4-89488C2E0CEB}" presName="textNode" presStyleLbl="bgShp" presStyleIdx="3" presStyleCnt="4"/>
      <dgm:spPr/>
      <dgm:t>
        <a:bodyPr/>
        <a:lstStyle/>
        <a:p>
          <a:endParaRPr lang="ru-RU"/>
        </a:p>
      </dgm:t>
    </dgm:pt>
    <dgm:pt modelId="{4C1AC8BA-6024-4E13-9396-0C8D82B05FCD}" type="pres">
      <dgm:prSet presAssocID="{589E0296-9AAE-4787-B5A4-89488C2E0CEB}" presName="compChildNode" presStyleCnt="0"/>
      <dgm:spPr/>
    </dgm:pt>
    <dgm:pt modelId="{0DF52A81-BE53-41D6-B820-E34BCBBDE5F3}" type="pres">
      <dgm:prSet presAssocID="{589E0296-9AAE-4787-B5A4-89488C2E0CEB}" presName="theInnerList" presStyleCnt="0"/>
      <dgm:spPr/>
    </dgm:pt>
    <dgm:pt modelId="{520417ED-AF44-4118-9851-0BFE0E486522}" type="pres">
      <dgm:prSet presAssocID="{701750A4-F4A7-4A7F-8FA6-49C5EA5B8DA5}" presName="childNode" presStyleLbl="node1" presStyleIdx="8" presStyleCnt="9" custLinFactNeighborX="683" custLinFactNeighborY="-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193AF-D078-4F17-A7DD-98623D2D8AF8}" srcId="{D982E787-B348-4ACE-A320-5AD05B99A06D}" destId="{589E0296-9AAE-4787-B5A4-89488C2E0CEB}" srcOrd="3" destOrd="0" parTransId="{FCC43FAC-CC22-46AF-841E-8AB69072C9B1}" sibTransId="{8A621B77-9A08-4C97-B9DC-D5A405C62F81}"/>
    <dgm:cxn modelId="{FC64DF78-903C-4125-86CB-97E54078075F}" srcId="{9755BD1A-D0CC-46E3-A698-C57DB05E90E0}" destId="{A4ACBD2B-5A21-4F3A-A48A-D558D49F4555}" srcOrd="1" destOrd="0" parTransId="{A5E1EE48-396E-49F7-86B2-BC643784E346}" sibTransId="{765F8B22-31EB-4EBC-9F4A-7216F1857874}"/>
    <dgm:cxn modelId="{4AF2C889-A40C-4064-888A-754E010F245D}" type="presOf" srcId="{07F6E52D-00C5-4C4F-91FB-C60B468AA0FE}" destId="{821242EC-704A-4554-868C-0ECD4F6885C1}" srcOrd="0" destOrd="0" presId="urn:microsoft.com/office/officeart/2005/8/layout/lProcess2"/>
    <dgm:cxn modelId="{A324C66E-91D7-43FA-AE2E-CA78914085F4}" srcId="{D982E787-B348-4ACE-A320-5AD05B99A06D}" destId="{9755BD1A-D0CC-46E3-A698-C57DB05E90E0}" srcOrd="2" destOrd="0" parTransId="{B778DE89-4D17-4742-A142-67FF66FD3D78}" sibTransId="{AF7694A1-1097-43F3-86E0-352C64E59EFA}"/>
    <dgm:cxn modelId="{C4A56528-37D8-4353-A13F-15B9C135F17B}" type="presOf" srcId="{A75B1ABF-F305-4F13-9B49-EAADDA5D1483}" destId="{369D0011-BB9A-4735-9C99-E515FD9F47C1}" srcOrd="0" destOrd="0" presId="urn:microsoft.com/office/officeart/2005/8/layout/lProcess2"/>
    <dgm:cxn modelId="{92EAFA11-D8A8-4108-AD0E-FE0186ECED95}" srcId="{D982E787-B348-4ACE-A320-5AD05B99A06D}" destId="{A75B1ABF-F305-4F13-9B49-EAADDA5D1483}" srcOrd="0" destOrd="0" parTransId="{E6F4DE89-C83C-4C19-BF37-EB835369D9E9}" sibTransId="{9625073F-5F00-4925-82CA-10E8CBD7AE90}"/>
    <dgm:cxn modelId="{4128942F-FF82-437A-B4A1-EE9A7127232A}" srcId="{A75B1ABF-F305-4F13-9B49-EAADDA5D1483}" destId="{07F6E52D-00C5-4C4F-91FB-C60B468AA0FE}" srcOrd="3" destOrd="0" parTransId="{0D4AB7F3-F79F-4CF6-B7DA-FAE610670399}" sibTransId="{0C0431E7-3D54-4FDE-8298-26D52D441125}"/>
    <dgm:cxn modelId="{1F483237-67F9-4DD7-B699-88AA1E9640DE}" type="presOf" srcId="{7C1CEDED-F8CF-4F9E-A106-3C7E649AF4D6}" destId="{EF8B199F-5DD9-49E9-9576-8212392780AA}" srcOrd="0" destOrd="0" presId="urn:microsoft.com/office/officeart/2005/8/layout/lProcess2"/>
    <dgm:cxn modelId="{83E3F0C7-9377-4F45-AAA3-20E79F8E3AEE}" srcId="{9755BD1A-D0CC-46E3-A698-C57DB05E90E0}" destId="{CDE085E4-96EC-42A9-9169-56B89B1EB12B}" srcOrd="2" destOrd="0" parTransId="{DC70E5F1-5CA0-47E1-9567-C17F73604951}" sibTransId="{18886159-7295-4630-B0C6-BD510B9532FA}"/>
    <dgm:cxn modelId="{84230A0C-235D-4898-B53C-BBDB5B4CD1AD}" srcId="{589E0296-9AAE-4787-B5A4-89488C2E0CEB}" destId="{701750A4-F4A7-4A7F-8FA6-49C5EA5B8DA5}" srcOrd="0" destOrd="0" parTransId="{2B53E0C5-7854-4A73-BC79-F75D8DAF62BF}" sibTransId="{C306EE20-9D47-4E4E-9B4D-AE889A55AD4A}"/>
    <dgm:cxn modelId="{36BD057B-7C0D-4236-A76A-8BEEE0B1388E}" type="presOf" srcId="{4795E76F-0033-45F2-A183-53D41CEEC6F2}" destId="{8AC64B2A-E061-4FA8-A6FF-7128DFEBDEED}" srcOrd="0" destOrd="0" presId="urn:microsoft.com/office/officeart/2005/8/layout/lProcess2"/>
    <dgm:cxn modelId="{9FB0AAA5-FFF9-4DCB-8D1A-01EF8873F012}" type="presOf" srcId="{9755BD1A-D0CC-46E3-A698-C57DB05E90E0}" destId="{94BAD04A-6C1D-466C-82D0-371C1F87CC86}" srcOrd="1" destOrd="0" presId="urn:microsoft.com/office/officeart/2005/8/layout/lProcess2"/>
    <dgm:cxn modelId="{5B33FEB1-E572-416C-A4C5-97A185B657F6}" srcId="{A75B1ABF-F305-4F13-9B49-EAADDA5D1483}" destId="{E7A8F9F3-5659-4ECB-BB3C-0E31597F18D7}" srcOrd="2" destOrd="0" parTransId="{C96FB58F-A2D6-4943-B00E-50B29BDD616B}" sibTransId="{2E189C1C-4A97-4EF4-A9F6-F6524F053F19}"/>
    <dgm:cxn modelId="{522B675C-02B6-4612-ADC5-B6270593A649}" srcId="{A75B1ABF-F305-4F13-9B49-EAADDA5D1483}" destId="{7C1CEDED-F8CF-4F9E-A106-3C7E649AF4D6}" srcOrd="0" destOrd="0" parTransId="{565E4EED-39C1-4F46-97EE-3AF583DA0D44}" sibTransId="{F843597F-447B-43C3-9694-B3F98118BE36}"/>
    <dgm:cxn modelId="{97B7EE88-74F0-4B88-943E-BA92E593C09B}" type="presOf" srcId="{967CC123-C09D-4B95-AC36-5122849A8B9E}" destId="{D9D01559-2DA0-4387-B67F-50F73104DDF9}" srcOrd="0" destOrd="0" presId="urn:microsoft.com/office/officeart/2005/8/layout/lProcess2"/>
    <dgm:cxn modelId="{27730F0E-2A27-4D1A-ADF8-9B1D74041DBC}" type="presOf" srcId="{E7A8F9F3-5659-4ECB-BB3C-0E31597F18D7}" destId="{0E2F259E-A87A-42C5-96A2-3A8620E6E3BE}" srcOrd="0" destOrd="0" presId="urn:microsoft.com/office/officeart/2005/8/layout/lProcess2"/>
    <dgm:cxn modelId="{36616E89-C8CD-4AEA-8BCB-6696C9D6A875}" type="presOf" srcId="{8BFCAE04-05DB-41F4-AE90-9573E2747A53}" destId="{0AD9FFBD-2A49-4B97-A79E-E46E916DDAE2}" srcOrd="1" destOrd="0" presId="urn:microsoft.com/office/officeart/2005/8/layout/lProcess2"/>
    <dgm:cxn modelId="{8BDCAB4E-5029-4EA2-91D3-DBE729A42259}" srcId="{9755BD1A-D0CC-46E3-A698-C57DB05E90E0}" destId="{4795E76F-0033-45F2-A183-53D41CEEC6F2}" srcOrd="0" destOrd="0" parTransId="{D0E87001-9903-4C9D-A6A5-57C004203EE0}" sibTransId="{2109B006-A781-43B4-934C-690AAC8F931A}"/>
    <dgm:cxn modelId="{593D8347-4393-43E1-B7F7-490D0C35A151}" type="presOf" srcId="{A75B1ABF-F305-4F13-9B49-EAADDA5D1483}" destId="{E78B8D6B-49C7-47ED-A83A-D0A4C67A0A13}" srcOrd="1" destOrd="0" presId="urn:microsoft.com/office/officeart/2005/8/layout/lProcess2"/>
    <dgm:cxn modelId="{6089C916-CF78-4986-99FF-4F264C331696}" type="presOf" srcId="{9755BD1A-D0CC-46E3-A698-C57DB05E90E0}" destId="{5DD7B6F2-30B1-495B-AECA-E21A1F4AE9C8}" srcOrd="0" destOrd="0" presId="urn:microsoft.com/office/officeart/2005/8/layout/lProcess2"/>
    <dgm:cxn modelId="{AA162D10-547B-4350-8FEF-FFE256E334E4}" type="presOf" srcId="{D982E787-B348-4ACE-A320-5AD05B99A06D}" destId="{9FD1ED24-74B3-4AA9-87B3-47810386DE18}" srcOrd="0" destOrd="0" presId="urn:microsoft.com/office/officeart/2005/8/layout/lProcess2"/>
    <dgm:cxn modelId="{8B359B0E-A36D-411E-AAC1-2E8E03D3046A}" srcId="{D982E787-B348-4ACE-A320-5AD05B99A06D}" destId="{8BFCAE04-05DB-41F4-AE90-9573E2747A53}" srcOrd="1" destOrd="0" parTransId="{2B49F6BB-E78B-4107-8A5A-5647F04889C5}" sibTransId="{A8FD91BD-81B6-4339-94B2-C64DC3BF15FA}"/>
    <dgm:cxn modelId="{9BCDEAAF-D23C-4279-9E73-8CE183279223}" srcId="{A75B1ABF-F305-4F13-9B49-EAADDA5D1483}" destId="{1D5CEC8D-1065-4802-BDCD-FD6C2B5A879E}" srcOrd="1" destOrd="0" parTransId="{E7A28645-BD88-426E-94A9-B74108657E1A}" sibTransId="{FAC82F88-8AC9-4636-A4E7-607E5F7B732A}"/>
    <dgm:cxn modelId="{10F35CE3-A5AF-4D07-A49C-4BCF497BD4FA}" type="presOf" srcId="{1D5CEC8D-1065-4802-BDCD-FD6C2B5A879E}" destId="{114F6232-BD20-4E09-A823-9B8869386856}" srcOrd="0" destOrd="0" presId="urn:microsoft.com/office/officeart/2005/8/layout/lProcess2"/>
    <dgm:cxn modelId="{DA5A246E-681E-47FE-9295-2B2D503819D2}" srcId="{8BFCAE04-05DB-41F4-AE90-9573E2747A53}" destId="{967CC123-C09D-4B95-AC36-5122849A8B9E}" srcOrd="0" destOrd="0" parTransId="{542B6040-A31C-4CFF-B6BA-7F4586E28556}" sibTransId="{58316D76-53B9-4894-87C4-45DD1A57330B}"/>
    <dgm:cxn modelId="{3ABC97E6-5C6B-4904-BB02-CA6483289CBC}" type="presOf" srcId="{8BFCAE04-05DB-41F4-AE90-9573E2747A53}" destId="{F5F1852E-991D-400B-BE0D-3ABB79B17E2B}" srcOrd="0" destOrd="0" presId="urn:microsoft.com/office/officeart/2005/8/layout/lProcess2"/>
    <dgm:cxn modelId="{ED9DD37E-B906-4D56-A9CE-0E7FA159E7F6}" type="presOf" srcId="{589E0296-9AAE-4787-B5A4-89488C2E0CEB}" destId="{4A3604FE-0460-41F5-BE1B-70D9A462BA77}" srcOrd="1" destOrd="0" presId="urn:microsoft.com/office/officeart/2005/8/layout/lProcess2"/>
    <dgm:cxn modelId="{34505AE9-3B57-404C-9893-ED806B9EBB28}" type="presOf" srcId="{A4ACBD2B-5A21-4F3A-A48A-D558D49F4555}" destId="{6F5161D3-7DCD-49B9-A6DE-5761BB55DBF9}" srcOrd="0" destOrd="0" presId="urn:microsoft.com/office/officeart/2005/8/layout/lProcess2"/>
    <dgm:cxn modelId="{F249DB2A-C183-4413-BFF6-26706A922378}" type="presOf" srcId="{CDE085E4-96EC-42A9-9169-56B89B1EB12B}" destId="{F58009F4-0DAB-44E8-B7C2-0BA460C2A7A9}" srcOrd="0" destOrd="0" presId="urn:microsoft.com/office/officeart/2005/8/layout/lProcess2"/>
    <dgm:cxn modelId="{A30E5B9C-D8DB-46EA-9E0E-8983A12BB349}" type="presOf" srcId="{701750A4-F4A7-4A7F-8FA6-49C5EA5B8DA5}" destId="{520417ED-AF44-4118-9851-0BFE0E486522}" srcOrd="0" destOrd="0" presId="urn:microsoft.com/office/officeart/2005/8/layout/lProcess2"/>
    <dgm:cxn modelId="{E344CF38-9896-4584-9CD9-DA2BC75DFABA}" type="presOf" srcId="{589E0296-9AAE-4787-B5A4-89488C2E0CEB}" destId="{4CB9AED7-5F21-4B03-A27C-5961FE1C0096}" srcOrd="0" destOrd="0" presId="urn:microsoft.com/office/officeart/2005/8/layout/lProcess2"/>
    <dgm:cxn modelId="{3C2982B3-46D5-4C39-89BD-DA22759A59B4}" type="presParOf" srcId="{9FD1ED24-74B3-4AA9-87B3-47810386DE18}" destId="{320091A8-E3E9-4469-9238-22AF2787A718}" srcOrd="0" destOrd="0" presId="urn:microsoft.com/office/officeart/2005/8/layout/lProcess2"/>
    <dgm:cxn modelId="{91CA2A7D-DEA0-4AC6-BEA7-96C3656AA7E1}" type="presParOf" srcId="{320091A8-E3E9-4469-9238-22AF2787A718}" destId="{369D0011-BB9A-4735-9C99-E515FD9F47C1}" srcOrd="0" destOrd="0" presId="urn:microsoft.com/office/officeart/2005/8/layout/lProcess2"/>
    <dgm:cxn modelId="{4122F270-12AC-4FA9-A6C0-43CC24125C81}" type="presParOf" srcId="{320091A8-E3E9-4469-9238-22AF2787A718}" destId="{E78B8D6B-49C7-47ED-A83A-D0A4C67A0A13}" srcOrd="1" destOrd="0" presId="urn:microsoft.com/office/officeart/2005/8/layout/lProcess2"/>
    <dgm:cxn modelId="{36DF8F93-23BA-453C-9FBE-D8A1ECB20FE4}" type="presParOf" srcId="{320091A8-E3E9-4469-9238-22AF2787A718}" destId="{9ECAE195-F314-4962-A697-DD238970E4C6}" srcOrd="2" destOrd="0" presId="urn:microsoft.com/office/officeart/2005/8/layout/lProcess2"/>
    <dgm:cxn modelId="{A815E377-C66D-48A1-AC82-9956C4BF4CDB}" type="presParOf" srcId="{9ECAE195-F314-4962-A697-DD238970E4C6}" destId="{9668E46D-C2F2-4CE3-9142-ECF7D4764F84}" srcOrd="0" destOrd="0" presId="urn:microsoft.com/office/officeart/2005/8/layout/lProcess2"/>
    <dgm:cxn modelId="{06C6628D-D1D2-4DD1-ACF7-F92EC9DE15D5}" type="presParOf" srcId="{9668E46D-C2F2-4CE3-9142-ECF7D4764F84}" destId="{EF8B199F-5DD9-49E9-9576-8212392780AA}" srcOrd="0" destOrd="0" presId="urn:microsoft.com/office/officeart/2005/8/layout/lProcess2"/>
    <dgm:cxn modelId="{980D525F-772C-49CC-B3E8-3A224D71A8ED}" type="presParOf" srcId="{9668E46D-C2F2-4CE3-9142-ECF7D4764F84}" destId="{45776519-386A-4EF4-9652-A6BC941FA1AB}" srcOrd="1" destOrd="0" presId="urn:microsoft.com/office/officeart/2005/8/layout/lProcess2"/>
    <dgm:cxn modelId="{F5AAB013-151A-4128-A2EE-3A6EE5BC92F7}" type="presParOf" srcId="{9668E46D-C2F2-4CE3-9142-ECF7D4764F84}" destId="{114F6232-BD20-4E09-A823-9B8869386856}" srcOrd="2" destOrd="0" presId="urn:microsoft.com/office/officeart/2005/8/layout/lProcess2"/>
    <dgm:cxn modelId="{ADBE5F7B-6B1D-4D60-84A9-62E9B7B8D407}" type="presParOf" srcId="{9668E46D-C2F2-4CE3-9142-ECF7D4764F84}" destId="{0F792ABF-2EBD-4A0B-A151-F78B50C6F0DA}" srcOrd="3" destOrd="0" presId="urn:microsoft.com/office/officeart/2005/8/layout/lProcess2"/>
    <dgm:cxn modelId="{18A9F3CD-0FD0-481E-9D9D-58CD9509F04A}" type="presParOf" srcId="{9668E46D-C2F2-4CE3-9142-ECF7D4764F84}" destId="{0E2F259E-A87A-42C5-96A2-3A8620E6E3BE}" srcOrd="4" destOrd="0" presId="urn:microsoft.com/office/officeart/2005/8/layout/lProcess2"/>
    <dgm:cxn modelId="{23E513BC-4B86-4C34-9657-B0B541E1032A}" type="presParOf" srcId="{9668E46D-C2F2-4CE3-9142-ECF7D4764F84}" destId="{E820B1E5-9329-4EE4-9E9E-6D5B31967691}" srcOrd="5" destOrd="0" presId="urn:microsoft.com/office/officeart/2005/8/layout/lProcess2"/>
    <dgm:cxn modelId="{658C9A1D-C3AF-4B55-B1DF-8ED146D42216}" type="presParOf" srcId="{9668E46D-C2F2-4CE3-9142-ECF7D4764F84}" destId="{821242EC-704A-4554-868C-0ECD4F6885C1}" srcOrd="6" destOrd="0" presId="urn:microsoft.com/office/officeart/2005/8/layout/lProcess2"/>
    <dgm:cxn modelId="{52C249F6-3BFB-464F-B0C8-954D9E7451BE}" type="presParOf" srcId="{9FD1ED24-74B3-4AA9-87B3-47810386DE18}" destId="{CD6BDFB6-6A41-4150-B267-95D546834467}" srcOrd="1" destOrd="0" presId="urn:microsoft.com/office/officeart/2005/8/layout/lProcess2"/>
    <dgm:cxn modelId="{10BF4840-83BF-44E5-9A1B-B34F14BD12F9}" type="presParOf" srcId="{9FD1ED24-74B3-4AA9-87B3-47810386DE18}" destId="{3CC89255-51F4-4274-83ED-0CB784129E74}" srcOrd="2" destOrd="0" presId="urn:microsoft.com/office/officeart/2005/8/layout/lProcess2"/>
    <dgm:cxn modelId="{3834B5D9-78D2-4CE5-B40B-788219C598DE}" type="presParOf" srcId="{3CC89255-51F4-4274-83ED-0CB784129E74}" destId="{F5F1852E-991D-400B-BE0D-3ABB79B17E2B}" srcOrd="0" destOrd="0" presId="urn:microsoft.com/office/officeart/2005/8/layout/lProcess2"/>
    <dgm:cxn modelId="{FF4AC517-A74E-4F2B-B411-CB2AF43EE8C9}" type="presParOf" srcId="{3CC89255-51F4-4274-83ED-0CB784129E74}" destId="{0AD9FFBD-2A49-4B97-A79E-E46E916DDAE2}" srcOrd="1" destOrd="0" presId="urn:microsoft.com/office/officeart/2005/8/layout/lProcess2"/>
    <dgm:cxn modelId="{5E79BDD4-040B-4E1D-A679-6ABC5C3EF519}" type="presParOf" srcId="{3CC89255-51F4-4274-83ED-0CB784129E74}" destId="{C26255D5-BA1C-42CA-889C-A65F0F7C3017}" srcOrd="2" destOrd="0" presId="urn:microsoft.com/office/officeart/2005/8/layout/lProcess2"/>
    <dgm:cxn modelId="{5831CBFC-DA9D-4852-8578-F382B1FC8C5F}" type="presParOf" srcId="{C26255D5-BA1C-42CA-889C-A65F0F7C3017}" destId="{28FFFFFD-1DC4-4659-9389-E454AABCF6D6}" srcOrd="0" destOrd="0" presId="urn:microsoft.com/office/officeart/2005/8/layout/lProcess2"/>
    <dgm:cxn modelId="{3830F93A-026A-4B71-821B-635ED691BD20}" type="presParOf" srcId="{28FFFFFD-1DC4-4659-9389-E454AABCF6D6}" destId="{D9D01559-2DA0-4387-B67F-50F73104DDF9}" srcOrd="0" destOrd="0" presId="urn:microsoft.com/office/officeart/2005/8/layout/lProcess2"/>
    <dgm:cxn modelId="{E842D206-65F1-4C13-94B3-D794745C639D}" type="presParOf" srcId="{9FD1ED24-74B3-4AA9-87B3-47810386DE18}" destId="{6B379908-395F-4BC8-BC1A-2E22B3D91B08}" srcOrd="3" destOrd="0" presId="urn:microsoft.com/office/officeart/2005/8/layout/lProcess2"/>
    <dgm:cxn modelId="{B1C9C5C4-5BB4-407B-8FC5-18E5B2A5512D}" type="presParOf" srcId="{9FD1ED24-74B3-4AA9-87B3-47810386DE18}" destId="{852F7D36-A714-46A3-A913-B0A52557D59F}" srcOrd="4" destOrd="0" presId="urn:microsoft.com/office/officeart/2005/8/layout/lProcess2"/>
    <dgm:cxn modelId="{CB5DF50E-4DDF-405B-879F-49E4CBE5843B}" type="presParOf" srcId="{852F7D36-A714-46A3-A913-B0A52557D59F}" destId="{5DD7B6F2-30B1-495B-AECA-E21A1F4AE9C8}" srcOrd="0" destOrd="0" presId="urn:microsoft.com/office/officeart/2005/8/layout/lProcess2"/>
    <dgm:cxn modelId="{993BDD44-8CBB-4435-825B-FE5BAF2A0873}" type="presParOf" srcId="{852F7D36-A714-46A3-A913-B0A52557D59F}" destId="{94BAD04A-6C1D-466C-82D0-371C1F87CC86}" srcOrd="1" destOrd="0" presId="urn:microsoft.com/office/officeart/2005/8/layout/lProcess2"/>
    <dgm:cxn modelId="{03BC7CA2-E171-4031-9CA9-B8E8F7335BD8}" type="presParOf" srcId="{852F7D36-A714-46A3-A913-B0A52557D59F}" destId="{FC53DB67-FBE4-4EF3-9149-04B9A9E98265}" srcOrd="2" destOrd="0" presId="urn:microsoft.com/office/officeart/2005/8/layout/lProcess2"/>
    <dgm:cxn modelId="{DE4D4290-E083-453B-9E92-C326AEB43630}" type="presParOf" srcId="{FC53DB67-FBE4-4EF3-9149-04B9A9E98265}" destId="{6BEE303C-995F-40D8-A78A-810FAB8C42A8}" srcOrd="0" destOrd="0" presId="urn:microsoft.com/office/officeart/2005/8/layout/lProcess2"/>
    <dgm:cxn modelId="{45BED6C2-C16D-45EA-9901-2FA1A89900EE}" type="presParOf" srcId="{6BEE303C-995F-40D8-A78A-810FAB8C42A8}" destId="{8AC64B2A-E061-4FA8-A6FF-7128DFEBDEED}" srcOrd="0" destOrd="0" presId="urn:microsoft.com/office/officeart/2005/8/layout/lProcess2"/>
    <dgm:cxn modelId="{98ECBDE1-E2EF-4B70-9B22-B0A3751A7D62}" type="presParOf" srcId="{6BEE303C-995F-40D8-A78A-810FAB8C42A8}" destId="{4666A749-DDD9-4C34-8F4F-0DD7BDD69711}" srcOrd="1" destOrd="0" presId="urn:microsoft.com/office/officeart/2005/8/layout/lProcess2"/>
    <dgm:cxn modelId="{AC287D9D-F780-4E1F-86FF-47BE2407237E}" type="presParOf" srcId="{6BEE303C-995F-40D8-A78A-810FAB8C42A8}" destId="{6F5161D3-7DCD-49B9-A6DE-5761BB55DBF9}" srcOrd="2" destOrd="0" presId="urn:microsoft.com/office/officeart/2005/8/layout/lProcess2"/>
    <dgm:cxn modelId="{2E0C0719-643C-4BE6-9DB0-F2D1D2C0F3FC}" type="presParOf" srcId="{6BEE303C-995F-40D8-A78A-810FAB8C42A8}" destId="{F20C240C-E533-496C-A3B5-5195CEEA0DD9}" srcOrd="3" destOrd="0" presId="urn:microsoft.com/office/officeart/2005/8/layout/lProcess2"/>
    <dgm:cxn modelId="{1E317DB7-A4AC-426B-826A-79C5E2A072C9}" type="presParOf" srcId="{6BEE303C-995F-40D8-A78A-810FAB8C42A8}" destId="{F58009F4-0DAB-44E8-B7C2-0BA460C2A7A9}" srcOrd="4" destOrd="0" presId="urn:microsoft.com/office/officeart/2005/8/layout/lProcess2"/>
    <dgm:cxn modelId="{2BFFE65D-78B6-46BA-A450-F5675046DD96}" type="presParOf" srcId="{9FD1ED24-74B3-4AA9-87B3-47810386DE18}" destId="{1DE22C51-3A86-43BC-AA8B-50F610F6F081}" srcOrd="5" destOrd="0" presId="urn:microsoft.com/office/officeart/2005/8/layout/lProcess2"/>
    <dgm:cxn modelId="{66E82683-40B9-4A5B-A5D9-A0FD3F3606BF}" type="presParOf" srcId="{9FD1ED24-74B3-4AA9-87B3-47810386DE18}" destId="{25D2A74E-59AB-42FE-BD6F-D0EDF1823FFC}" srcOrd="6" destOrd="0" presId="urn:microsoft.com/office/officeart/2005/8/layout/lProcess2"/>
    <dgm:cxn modelId="{5BFE2278-A06A-4912-A2DC-2DB090EEEB47}" type="presParOf" srcId="{25D2A74E-59AB-42FE-BD6F-D0EDF1823FFC}" destId="{4CB9AED7-5F21-4B03-A27C-5961FE1C0096}" srcOrd="0" destOrd="0" presId="urn:microsoft.com/office/officeart/2005/8/layout/lProcess2"/>
    <dgm:cxn modelId="{EF63EFEE-B93F-4C4D-BB13-3C57BAA6F3D4}" type="presParOf" srcId="{25D2A74E-59AB-42FE-BD6F-D0EDF1823FFC}" destId="{4A3604FE-0460-41F5-BE1B-70D9A462BA77}" srcOrd="1" destOrd="0" presId="urn:microsoft.com/office/officeart/2005/8/layout/lProcess2"/>
    <dgm:cxn modelId="{95A11876-A0A8-4339-A9E7-20A6427641C1}" type="presParOf" srcId="{25D2A74E-59AB-42FE-BD6F-D0EDF1823FFC}" destId="{4C1AC8BA-6024-4E13-9396-0C8D82B05FCD}" srcOrd="2" destOrd="0" presId="urn:microsoft.com/office/officeart/2005/8/layout/lProcess2"/>
    <dgm:cxn modelId="{AADAB11A-D2BD-4A40-A449-2A3E818FA166}" type="presParOf" srcId="{4C1AC8BA-6024-4E13-9396-0C8D82B05FCD}" destId="{0DF52A81-BE53-41D6-B820-E34BCBBDE5F3}" srcOrd="0" destOrd="0" presId="urn:microsoft.com/office/officeart/2005/8/layout/lProcess2"/>
    <dgm:cxn modelId="{A4EBAF21-3579-4C11-A4CD-A23C837D737B}" type="presParOf" srcId="{0DF52A81-BE53-41D6-B820-E34BCBBDE5F3}" destId="{520417ED-AF44-4118-9851-0BFE0E48652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7C967D0-65DD-469A-B300-72990CC74F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97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608B467-5EBD-459C-BEFD-ED45CB8CC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97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2428CEF-A429-479A-AD2E-C75BCCC0EA9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8CCB30-7B87-4442-89C5-B494537267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50"/>
            <a:ext cx="2946247" cy="49697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52DFEB-D65B-4361-A2B3-9D77CBEEC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26" y="9431250"/>
            <a:ext cx="2946246" cy="49697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A89333B-BF65-4177-AF20-3FA8873AD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3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3FFA1E-476B-4B11-B450-24AFB67D5C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815127-AA48-4F83-ABF5-53F0061AF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5127-AA48-4F83-ABF5-53F0061AF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7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5127-AA48-4F83-ABF5-53F0061AF2A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5127-AA48-4F83-ABF5-53F0061AF2A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2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5127-AA48-4F83-ABF5-53F0061AF2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51E5-1F9E-456F-8177-3960CFB7DE5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55E91-EAED-4091-AFAA-B3B2A0B77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7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8689-F332-4B11-B595-628AA25B03FA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1C325-F8BE-457D-9DE3-0EEDC79FBD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16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10F7-19A9-41B3-9F94-6F2935036908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11AF9-5BC6-401D-BB67-ED3BE82DF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9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DA39-43B8-4FDB-A449-F8B3CADFDA01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B899F-2F50-45F1-AD0A-D43F9B34D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8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9449-439D-4705-A53B-C248F9B48AF3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F6583-D77F-45B5-8308-6A1144AC6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01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8CC-DF0B-4097-87AF-5E5C9C9DE8CB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BB7D-FCEB-465E-A1C4-7EB445B0C3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2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03EC-5E6C-4FFD-A3C9-535623EC5134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D8825-2936-48BE-B4FD-4F87CBCEE2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4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1A31-3166-488B-BB53-8E4447D0618E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4820-DCDC-4FFB-8812-EDE79E4CB8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25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D906-532F-4D35-A244-0D0441B1159E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93A4D-8211-4252-8918-5A683E40C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4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1392-E117-47E2-B6BA-A79FEDBF6415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31FF3-AB60-4A3B-A73A-FF0C584F6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43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8F33-2CAC-40B2-8865-6CFF43AF4D2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FAD0A-B4AC-4369-BF0E-F2698A8EEB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9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59D12F-FD97-41DA-8FB0-054A22B1B3C5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AC5BB5-DECC-4D8A-8B6D-D824E761C43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8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jpe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jpe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11.pn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4.png"/><Relationship Id="rId7" Type="http://schemas.openxmlformats.org/officeDocument/2006/relationships/image" Target="../media/image87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619672" y="3284984"/>
            <a:ext cx="64008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565E70D-876C-47F2-9763-8621F290331F}"/>
              </a:ext>
            </a:extLst>
          </p:cNvPr>
          <p:cNvGrpSpPr/>
          <p:nvPr/>
        </p:nvGrpSpPr>
        <p:grpSpPr>
          <a:xfrm>
            <a:off x="0" y="2277574"/>
            <a:ext cx="8986192" cy="2014820"/>
            <a:chOff x="0" y="2277574"/>
            <a:chExt cx="8986192" cy="2014820"/>
          </a:xfrm>
        </p:grpSpPr>
        <p:pic>
          <p:nvPicPr>
            <p:cNvPr id="2050" name="Picture 2" descr="https://www.kazatk.kz/img/banerru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22"/>
            <a:stretch/>
          </p:blipFill>
          <p:spPr bwMode="auto">
            <a:xfrm>
              <a:off x="0" y="2277574"/>
              <a:ext cx="2483768" cy="201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DE1C392-2FCE-445B-A1D3-A66B7FB77691}"/>
                </a:ext>
              </a:extLst>
            </p:cNvPr>
            <p:cNvSpPr/>
            <p:nvPr/>
          </p:nvSpPr>
          <p:spPr>
            <a:xfrm>
              <a:off x="2483768" y="2348880"/>
              <a:ext cx="6502424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3200"/>
                </a:lnSpc>
              </a:pPr>
              <a:r>
                <a:rPr lang="ru-RU" sz="3400" cap="all" dirty="0"/>
                <a:t>Казахская академия транспорта и коммуникаций </a:t>
              </a:r>
              <a:r>
                <a:rPr lang="ru-RU" sz="3400" dirty="0" smtClean="0"/>
                <a:t>имени </a:t>
              </a:r>
              <a:r>
                <a:rPr lang="ru-RU" sz="3400" dirty="0"/>
                <a:t>М.ТЫНЫШПАЕВА</a:t>
              </a:r>
            </a:p>
            <a:p>
              <a:pPr lvl="0">
                <a:lnSpc>
                  <a:spcPts val="3200"/>
                </a:lnSpc>
              </a:pPr>
              <a:r>
                <a:rPr lang="ru-RU" sz="2000" dirty="0"/>
                <a:t>основана в 1931 году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868144" y="148570"/>
            <a:ext cx="3114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Скидки за обучение*</a:t>
            </a:r>
          </a:p>
        </p:txBody>
      </p:sp>
      <p:sp>
        <p:nvSpPr>
          <p:cNvPr id="2" name="AutoShape 6" descr="Картинки по запросу кт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22" descr="Картинки по запросу ТОО «Электровоз құрастыру зауыты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24" descr="Картинки по запросу ТОО «Электровоз құрастыру зауыты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6" descr="Картинки по запросу ТОО «Ремонтная корпорация «Қамқор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25" descr="data:image/png;base64,iVBORw0KGgoAAAANSUhEUgAAAPEAAAB6CAMAAABZYkUgAAAC+lBMVEUAAACZyTuZyTtQt0d+wkF+w0AYGBgYGBgYGBgYGBgYGBgYGBgYGBgYGBgYGBgYGBgYGBgYGBgYGBgYGBgYGBiMxj1+wkFPt0dQt0cYGBgYGBgYGBgYGBgYGBgYGBgYGBgYGBgYGBgYGBh+wkEYGBhQt0cYGBgYGBgYGBgYGBgYGBgYGBiPxz2ZyTt+wkGZyTtQt0cYGBgYGBhQt0cYGBhQt0cYGBiLxj4YGBgYGBh9wkEYGBgYGBh9wkEYGBhQt0cYGBiOxz1jukSZyTsYGBgYGBgYGBhQt0eZyTtQt0cYGBhQt0cYGBgYGBgYGBicyjpQt0dVuUaYyTtQt0eIxT4YGBgYGBgYGBiZyTuZyTtQt0eZyTtQt0dQt0dQt0d+wkFQt0eZyTsYGBidyzpQt0ehzDiZyTt9wkGayjoYGBiHxT5+wkEYGBh+wkFQt0d+wkEYGBgYGBgYGBiZyTt+wkFQt0eZyTt+wkEYGBh3wUKw0jSu0TWZyTt+wkGx0jSYyTuZyTuTyDxrvkMvpUhrvUOZyTt0v0E+rkeZyjpaukY4qkh+wkF+wkF+wkGZyTt+wkF+wkF+wkEYGBifyzmZyTt+wkF+wkGfyzkYGBhaukVQt0eAw0FEr0aZyTtEr0Z+wkGRxzxQsUV/w0BvvUIzp0h6wUB/w0Cx0jRQt0dQt0d+wkF+wkFQt0eZyTtQt0d+wkGZyTt+wkF+wkGZyTt+wkGZyTsYGBgYGBiZyTt+wkF+wkGZyTt+wkF+wkF+wkEYGBgYGBipzzZUuEYso0g2p0d4wUJLtUd2wEIto0g9qUdIs0elzjdivERSuEd0wEKhzThSuEeCw0Cx0jRWuUaZyTuUyTtctkSZyTux0jSx0jR+wkGx0jSx0jSZyTt+wkGx0jSx0jSZyTux0jSx0jR+wkFQt0cxpUgYGBiozzZzv0ItpEiExEBQt0dQt0eZyTuZyTtQt0ex0jRQt0d+wkGZyTuIxD+ZyTuYyTuZyTuZyTt+wkFQt0ex0jQso0gDcu4iAAAA+XRSTlMA8BDx8QNxgAIMYAbw7eSf4EwXFCYF/v35omM/IdrKr1tW693Rz87CmZRDLAn99fKuq4tJPScdGBAJ+vPo4d7a18vKwLSmhYB+a0g9OTQuKBAI+uXMxry6s6einot1YV9TTjEhHA3q6NXVyMO/u7eBfXp2ZUcxMC8bDvv39u3o4+De2NbS0tHPzsvJtLCkeG5mVVNAOSETEv3z6+Xg2djX1dLRzczLysnEwqqamJeWk5CPiIh4cGxpWk9MR0A6NTAfHP329fTy7Oro5uXj3dzb19fV0cvLyse1qZ+MgXNxaV1TRjYqH/z17OTj08a5t6yloJGKhXhra2GKJmWJAAAIOklEQVR42uzZRctWURTF8WV9BGMuziwQEQQRdaDiwBzYgYmiDizs7sbC7u4CG+zu7hYTGzl7K4hi3lf/eDleEfH3CZ4ND2sd1lUOTzzp0Ds038heR20DKVZU38q95WX7csXtiwpv01uspFKew1C+uJyRAY7mBDJTX+UbP7KsfW/Y2/RuKyF/ec9hBF9cwEhFRyUCefr1d40tZzkcTn/wcyVV9ZwG4sEHDQ13MjWgKvpkc2HLqUCP1Af33KmEGnk8pwN48VxDR50MCOimPpo82n5k+tvUrijphedU8B2qaKiQk4UBVdcH3QrbD9VJfXCfokooXdBzmsEXDzGy31GdQHrlk6TOxS0BoprdUFIH99RR3drIIEf9AxkmSePL2k+0yaCZPlqAB9+zmKiuFUgDSZ1/erDdj26mfCfcU0f1DEOnHRScGtBVqVtx+5myaQ++yM301W68uIih2k4GBbRV3QvbTxWOb6Zp/iP7YqK6gKNFAe3UaPu5OtHN1NB/aFZMVD9wVCGQXOps4GzKZmqZo5k+NmfqN2bemKjuG0ilfIUNHI9tppL+YxzVe2LemLuKBbJynJGe6ZopnxKq+U9wVM+KiGo/EtCbwgaKv01lghLyFfGf4Kg+Z2iakyEBvTZyMrKZGv+sMvfFzAFlY+aAMMpAuqju0RyaKV1UHzNyLGYO6FvcfltUX4ZmShnVxWPemK0CqWDoeFQz3S3kOWUf1QG1td8W1dehmXJ4GDMHnIiJ6nlGeqc4+BQ0U07vYqI6T8wcMN3IoxQX34Jm+puWWwOp5oAL0Ex/03Lb30Ca5bZHdSXUrO2f/U3LbQVDhyOaqbJ/9lcttxDVqZbbPlOU0OJrM/1Vy+1JI9MjmumZf/Z3Lbd5f88b81R+aKa/armtFRHV2Ex67J/9Xcttf0NtUjRTKiucFKwp0tFQGZGNAVVXRpY4KS80ykhvoQb8n8+vjORxUlKosJH2QmcCGayM3HVUWaR7ASOrRfL1CqSeMlLKUVORHYbGiTQPaIwy0shRaZEmhraLNAuomTJS30mhfCJrDXUXqRJQc2WkiJMiQu2NlBOqF0gJZSRfISf1hVobGSnUJpDzykhpR41EJhtaJ5K/GH9YVkaaOiolss1QE5GuAW1URio7aiEy1lA3kU0BTVBGSjrJI7TcSIH8IusDmqKMlHeyVKidkdlCdQNppYzULOhklVBeI8uE+vGHZWWki6OqIpMMdRRpGdAaZaSxo2oiWwxtFpkYUCdlpKGjGiIbDE0S6RTQRGWkg5PaQqONFM8nsiaglspIbScdhOYZWSRUKZB+ykgNRw1F8pU1ckmIPyzXVUaqOWoscsfQNZEyAb1SRqo66iIy3lBnka0BbdIv+r/c/l9u/+By2+6vXG5bxCy3RaOW2xL/l9v/y23C/+X2H1tu31NrxyoIQlEYx6+Bj+BbKI4+QIub4FQ0RSTtUZNQi2uLgVN7QUV7D9LU0As0RmNeqlW8937g/f5vcBDuwR8n72nkMcutTtnUbrlN4RPPqeVWo8KllluNSm65VW/ALbfqpQm33Kp3IZdb5Zweudwq92KXW9VmnvVyC36qr/bL7RA68JNAbqHLKUjsl1up87hOBHIL/cZOJdp27kpuJWTiuovWHbqSWykgsHYeg9xK5UI1ZpBbIaoANXCfQm6Bj3WwpJDbujdqM3HIbZ2fQQYOIw65xf1LbEhubmXuDTDw2ue4uf02ccwnfpDc3P7a5sabieXm9l8Zmm4me25ufdGqpDCaeAS9ud2D5LY5Pw4hmwkht0eY3DYXxSvdiWOh1uIjZrzAE787WfCCLSTVkmV9kR31jCSDuToMo2AUjIJRMApGwSgYBaNgFIyCUTAKRgGg2vpXURyK4jj+rUxi/pqkMUZNRIx/KkVEUcRCLUTt1N5uwGK0mueYap5kptx9m32NnXsdDczCssMWYT7FzYX8CJzDOZDM9fMfIv7PMuJ7yNm2XW+8H0v+ndvlD/M+30cz4GvaVf5Q9vg+TiW+5m3JZ3qNb8RyEV5jTZnmYaA0TMv2ANxq2HWMk4+wTozJogPMJ1a9/gpQ2FmmPQTwKwiDomVW1kjHam1cWSGEtjUuB9dr8bi3TIX3D4/nHpnQDKRFVOmtR1DIDXDtPUCpnqzRlZkKdMprvLMCDE7PYagBl8RHK1Zl7UVkJlLV2BwAROXC+91oAyUnGNF3LjJY3/sMZpeHlaq3qmTiWEFq1Evc6YYGBDUXUB0faL193tl2YwSMzBDIPQL6rI9IKsBm+gRw1ODJ2gL8GGsi6AyB/ItIamMyES+Qxheu1IHvMdWAnoKQbMW9qn3a2aSEMC8ArRgIbITnLnCIuWmekWRHWzmA1Q7BUMnCo4LgjjUEfelUkrIlq6qWEKYe4B7M5hrSnfVeFGlWAPZHYN5VhEUXhobOB7XmIh1WIrgBCHoAmkUmihFC6YBUbI3uVT08AegTpM7SbKY7y2aau3IBRxNxJSe1YdPgZmhw5YS3IL1AzvmJTOw2pG3np6Peq1JNBH/HB89wbzsLPxrcjSyA+pabjpO+e9E/1v4aTIcnbpIJQyNtOyVZnr57BMIG9+plSJ+IRyuPoJshwJMHbE8ATQVA7Yhj0pf92wIVmffKbRFMSIfnMUcWvAlp28UMRiqbw0MMrBYIuTMwL/p4zRbAcqEPh8Cl3kGPymvguQng1/Iqx0MPILDa6NG0ALTNWFVXszeuwXR4igWy0LGRui5Sv/HLqm5bHSB+RTivgOGybEzPKoC7N2cDQM055sT+CZDPI2wSw0wKSNHMqC18hHbFqM37yGBA+mNuh/zVb5hNc6fsiTcc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8011"/>
              </p:ext>
            </p:extLst>
          </p:nvPr>
        </p:nvGraphicFramePr>
        <p:xfrm>
          <a:off x="251520" y="836712"/>
          <a:ext cx="4374468" cy="264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32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По результатам ЕНТ/КТ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Скидка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баллов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02213"/>
              </p:ext>
            </p:extLst>
          </p:nvPr>
        </p:nvGraphicFramePr>
        <p:xfrm>
          <a:off x="4697995" y="836712"/>
          <a:ext cx="4410509" cy="260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72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По спортивным 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достижениям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Скидка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973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Заслуженный мастер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26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Мастер спорта международного класса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973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Мастер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973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Кандидат в мастера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спорта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33394"/>
              </p:ext>
            </p:extLst>
          </p:nvPr>
        </p:nvGraphicFramePr>
        <p:xfrm>
          <a:off x="251520" y="3501008"/>
          <a:ext cx="4374468" cy="302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55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Для выпускников колледжей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Скидка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50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Выпускник колледжа,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сразу поступивший в </a:t>
                      </a:r>
                      <a:r>
                        <a:rPr lang="ru-RU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на очную форму обучения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50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Выпускник колледжа,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через год поступивший в </a:t>
                      </a:r>
                      <a:r>
                        <a:rPr lang="ru-RU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на очную форму обучения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1075"/>
              </p:ext>
            </p:extLst>
          </p:nvPr>
        </p:nvGraphicFramePr>
        <p:xfrm>
          <a:off x="4697995" y="3501008"/>
          <a:ext cx="4410509" cy="299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Для выпускников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бакалавриата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Скидка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Выпускник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сразу поступивший в магистратуру </a:t>
                      </a:r>
                      <a:r>
                        <a:rPr lang="ru-RU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0739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Выпускник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через год поступивший в магистратуру </a:t>
                      </a:r>
                      <a:r>
                        <a:rPr lang="ru-RU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КазАТК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9804" y="6444044"/>
            <a:ext cx="549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*Скидки предоставляются только для граждан РК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xmlns="" id="{6B8ADDD4-498A-4CC2-AC27-92834CBE0B27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xmlns="" id="{E1081E2D-6035-4ECB-ABFB-0D1EE45DA402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www.kazatk.kz/img/banerkz.jpg">
            <a:extLst>
              <a:ext uri="{FF2B5EF4-FFF2-40B4-BE49-F238E27FC236}">
                <a16:creationId xmlns:a16="http://schemas.microsoft.com/office/drawing/2014/main" xmlns="" id="{8A35D07B-F965-4C86-947B-C70FBBDF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04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81667" y="116632"/>
            <a:ext cx="7144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i="1" dirty="0" smtClean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Техническое оснащение учебных и научных лабораторий, осуществляется при содействии партнеров</a:t>
            </a:r>
            <a:endParaRPr lang="ru-RU" altLang="ru-RU" sz="1600" b="1" i="1" dirty="0">
              <a:solidFill>
                <a:srgbClr val="0083F0"/>
              </a:solidFill>
              <a:latin typeface="Segoe Print" pitchFamily="2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AutoShape 6" descr="Картинки по запросу кт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4579" b="5060"/>
          <a:stretch/>
        </p:blipFill>
        <p:spPr bwMode="auto">
          <a:xfrm>
            <a:off x="8278973" y="-976"/>
            <a:ext cx="807642" cy="9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60" y="1746444"/>
            <a:ext cx="1109025" cy="6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 descr="Картинки по запросу тулпар таль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57" y="1853537"/>
            <a:ext cx="1019127" cy="8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Картинки по запросу ТОО «Электровоз құрастыру зауыты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24" descr="Картинки по запросу ТОО «Электровоз құрастыру зауыты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32" y="2558686"/>
            <a:ext cx="1248250" cy="63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3" y="990606"/>
            <a:ext cx="1870543" cy="5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Картинки по запросу казахтелеком интерне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7" y="4176239"/>
            <a:ext cx="1939093" cy="134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5" descr="Картинки по запросу алстом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2" y="990606"/>
            <a:ext cx="2064543" cy="10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s3.eu-central-1.amazonaws.com/frauscher/layoutNEW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49" y="980164"/>
            <a:ext cx="2222979" cy="5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0" descr="Картинки по запросу General Electri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30" y="968175"/>
            <a:ext cx="1425540" cy="66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2" y="1597355"/>
            <a:ext cx="2618166" cy="81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63" y="4427714"/>
            <a:ext cx="1340993" cy="84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18" descr="Картинки по запросу самрук казын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47" y="2861456"/>
            <a:ext cx="1219200" cy="130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5" y="5369564"/>
            <a:ext cx="781564" cy="7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3" y="3697450"/>
            <a:ext cx="2081128" cy="7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99" y="5461169"/>
            <a:ext cx="2174732" cy="76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0" y="1700808"/>
            <a:ext cx="1371600" cy="108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5" descr="Картинки по запросу каспи банк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71" y="5665448"/>
            <a:ext cx="1795913" cy="5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8" descr="Картинки по запросу форте банк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8" y="2990869"/>
            <a:ext cx="1905369" cy="5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1" descr="Картинки по запросу АО «АрселорМиттал Темиртау»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84" y="5301208"/>
            <a:ext cx="1785222" cy="9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33" y="2642053"/>
            <a:ext cx="1493237" cy="87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5" descr="Картинки по запросу казпочта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54" y="2480597"/>
            <a:ext cx="2290723" cy="2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8" descr="Картинки по запросу метрополитен алматы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88" y="3396930"/>
            <a:ext cx="1067540" cy="10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41" descr="Картинки по запросу даму логистик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33337" r="22893" b="33000"/>
          <a:stretch/>
        </p:blipFill>
        <p:spPr bwMode="auto">
          <a:xfrm>
            <a:off x="7980735" y="3422024"/>
            <a:ext cx="991130" cy="3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 descr="https://forbes.kz/img/articles/c5463fbed4c7b2056bd68164caa2fd45-small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01" y="4365104"/>
            <a:ext cx="1870589" cy="8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forbes.kz/img/articles/f35dd179bbcb89f0af25d2afca97a7c4-small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78" y="2972078"/>
            <a:ext cx="1097946" cy="10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06" y="5301208"/>
            <a:ext cx="1337310" cy="8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49" descr="Картинки по запросу шынгар транс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28" y="4164141"/>
            <a:ext cx="2315153" cy="79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3">
            <a:extLst>
              <a:ext uri="{FF2B5EF4-FFF2-40B4-BE49-F238E27FC236}">
                <a16:creationId xmlns:a16="http://schemas.microsoft.com/office/drawing/2014/main" xmlns="" id="{EA083ED1-7EE2-48CA-9C3B-B09DCE1213CA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097837" cy="29922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">
            <a:extLst>
              <a:ext uri="{FF2B5EF4-FFF2-40B4-BE49-F238E27FC236}">
                <a16:creationId xmlns:a16="http://schemas.microsoft.com/office/drawing/2014/main" xmlns="" id="{E5219951-DA0E-4062-BEC0-3859666DA964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7876625" cy="16061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www.kazatk.kz/img/banerkz.jpg">
            <a:extLst>
              <a:ext uri="{FF2B5EF4-FFF2-40B4-BE49-F238E27FC236}">
                <a16:creationId xmlns:a16="http://schemas.microsoft.com/office/drawing/2014/main" xmlns="" id="{5275F965-C85B-46CD-A741-384687DF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15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798" y="34297"/>
            <a:ext cx="53746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7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Специальности бакалавриата</a:t>
            </a:r>
          </a:p>
          <a:p>
            <a:pPr algn="r">
              <a:defRPr/>
            </a:pPr>
            <a:r>
              <a:rPr lang="ru-RU" altLang="ru-RU" sz="17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 и стоимость обучения за 2017 – 2018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27999"/>
              </p:ext>
            </p:extLst>
          </p:nvPr>
        </p:nvGraphicFramePr>
        <p:xfrm>
          <a:off x="251520" y="789418"/>
          <a:ext cx="8640960" cy="585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89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Шифр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Стоимость,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ClrTx/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5В050600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5В050800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 и аудит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5В050900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Автоматизация и управление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459 000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449 000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5В070400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Вычислительная техника и</a:t>
                      </a:r>
                      <a:r>
                        <a:rPr lang="ru-RU" altLang="ru-RU" sz="15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449 000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Транспорт,</a:t>
                      </a:r>
                      <a:r>
                        <a:rPr lang="ru-RU" altLang="ru-RU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транспортная</a:t>
                      </a:r>
                      <a:r>
                        <a:rPr lang="ru-RU" altLang="ru-RU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техника и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449 000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5В071800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Электроэнергетика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459 000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Радиотехника, электроника и телекоммуникации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503 000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5В072900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жизнедеятельности и защита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Стандартизация и сертификация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5В074500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Транспортное</a:t>
                      </a:r>
                      <a:r>
                        <a:rPr lang="ru-RU" altLang="ru-RU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5В090100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перевозок, движения и эксплуатация транспорта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503 000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896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5B090900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Логистика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479 000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xmlns="" id="{21F363D7-3EB6-4000-A3AA-85172EE940B8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xmlns="" id="{3AC4296B-1F75-4591-9E35-29BFC0623BB2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kazatk.kz/img/banerkz.jpg">
            <a:extLst>
              <a:ext uri="{FF2B5EF4-FFF2-40B4-BE49-F238E27FC236}">
                <a16:creationId xmlns:a16="http://schemas.microsoft.com/office/drawing/2014/main" xmlns="" id="{5DDF0141-E6CF-4511-BB3A-0B69FD89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41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06576" y="159023"/>
            <a:ext cx="7488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Дома студентов </a:t>
            </a:r>
            <a:r>
              <a:rPr lang="ru-RU" altLang="ru-RU" sz="2400" b="1" i="1" dirty="0" err="1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КазАТК</a:t>
            </a:r>
            <a:endParaRPr lang="ru-RU" altLang="ru-RU" sz="2400" b="1" i="1" dirty="0">
              <a:solidFill>
                <a:srgbClr val="0083F0"/>
              </a:solidFill>
              <a:latin typeface="Segoe Print" pitchFamily="2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059" name="Picture 11" descr="C:\Windows\System32\config\systemprofile\Downloads\Gmail (6)\тренажерный з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4"/>
            <a:ext cx="2900970" cy="163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C:\Windows\System32\config\systemprofile\Downloads\Gmail (6)\DSC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8620"/>
            <a:ext cx="2900970" cy="172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1" name="Picture 13" descr="C:\Windows\System32\config\systemprofile\Downloads\Gmail (6)\DSC_0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96" y="2848620"/>
            <a:ext cx="2455848" cy="172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C:\Windows\System32\config\systemprofile\Downloads\Gmail (6)\DSC_0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96" y="1052733"/>
            <a:ext cx="2455848" cy="163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4" name="Picture 16" descr="C:\Windows\System32\config\systemprofile\Downloads\Gmail (6)\DSC_0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81" y="4735258"/>
            <a:ext cx="2883064" cy="1638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5" name="Picture 17" descr="C:\Windows\System32\config\systemprofile\Downloads\Gmail (6)\DSC_01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900971" cy="173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6" name="Picture 18" descr="C:\Windows\System32\config\systemprofile\Downloads\Gmail (6)\в тренажерном зал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81" y="2848620"/>
            <a:ext cx="2900971" cy="172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7" name="Picture 19" descr="C:\Windows\System32\config\systemprofile\Downloads\Gmail (6)\компьютерный клас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82" y="1052736"/>
            <a:ext cx="2900970" cy="163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8" name="Picture 20" descr="C:\Windows\System32\config\systemprofile\Downloads\Gmail (6)\DSC_00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96" y="4725144"/>
            <a:ext cx="2455848" cy="164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C:\Windows\system32\config\systemprofile\Desktop\Безымянный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3" cy="899593"/>
          </a:xfrm>
          <a:prstGeom prst="roundRect">
            <a:avLst>
              <a:gd name="adj" fmla="val 128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xmlns="" id="{21F363D7-3EB6-4000-A3AA-85172EE940B8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xmlns="" id="{3AC4296B-1F75-4591-9E35-29BFC0623BB2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www.kazatk.kz/img/banerkz.jpg">
            <a:extLst>
              <a:ext uri="{FF2B5EF4-FFF2-40B4-BE49-F238E27FC236}">
                <a16:creationId xmlns:a16="http://schemas.microsoft.com/office/drawing/2014/main" xmlns="" id="{5DDF0141-E6CF-4511-BB3A-0B69FD89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1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712968" cy="441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39919"/>
            <a:ext cx="1512168" cy="105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Windows\system32\config\systemprofile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3" cy="899593"/>
          </a:xfrm>
          <a:prstGeom prst="roundRect">
            <a:avLst>
              <a:gd name="adj" fmla="val 128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475656" y="1652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Представительства и колледжи </a:t>
            </a:r>
            <a:r>
              <a:rPr lang="ru-RU" sz="2400" b="1" i="1" dirty="0" err="1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КазАТК</a:t>
            </a:r>
            <a:endParaRPr lang="ru-RU" sz="2400" b="1" i="1" dirty="0">
              <a:solidFill>
                <a:srgbClr val="0083F0"/>
              </a:solidFill>
              <a:latin typeface="Segoe Print" pitchFamily="2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36450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n w="63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Актау</a:t>
            </a:r>
            <a:endParaRPr lang="ru-RU" sz="2400" b="1" dirty="0">
              <a:ln w="63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2728" y="22514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n w="63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Актобе</a:t>
            </a:r>
            <a:endParaRPr lang="ru-RU" sz="2400" b="1" dirty="0">
              <a:ln w="63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203123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n w="63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Астана</a:t>
            </a:r>
            <a:endParaRPr lang="ru-RU" sz="2400" b="1" dirty="0">
              <a:ln w="63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5928" y="3903439"/>
            <a:ext cx="193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n w="63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Шымкент</a:t>
            </a:r>
            <a:endParaRPr lang="ru-RU" sz="2400" b="1" dirty="0">
              <a:ln w="63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3660006"/>
            <a:ext cx="159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n w="63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Алматы</a:t>
            </a:r>
            <a:endParaRPr lang="ru-RU" sz="2400" b="1" dirty="0">
              <a:ln w="63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89240"/>
            <a:ext cx="874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449263" algn="r" eaLnBrk="0" hangingPunct="0">
              <a:defRPr/>
            </a:pP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При академии функционируют колледжи в 5 городах Казахстана,</a:t>
            </a:r>
          </a:p>
          <a:p>
            <a:pPr marL="363538" indent="449263" algn="r" eaLnBrk="0" hangingPunct="0">
              <a:defRPr/>
            </a:pP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выпускники которых имеют возможность получить </a:t>
            </a:r>
            <a:endParaRPr lang="kk-KZ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363538" indent="449263" algn="r" eaLnBrk="0" hangingPunct="0">
              <a:defRPr/>
            </a:pP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высшее образование в КазАТК всего за </a:t>
            </a:r>
            <a:r>
              <a:rPr lang="kk-KZ" sz="36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года.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1" name="Picture 2" descr="C:\Windows\system32\config\systemprofile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61" y="2734604"/>
            <a:ext cx="1526908" cy="1068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Windows\system32\config\systemprofile\Desktop\Сохраненные данные\ОСРиК 2017\ФОТО\Актауский колледж\DSC_00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6" y="2804013"/>
            <a:ext cx="1477540" cy="985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DSCN66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75963"/>
            <a:ext cx="1395323" cy="100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068960"/>
            <a:ext cx="1577647" cy="90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Windows\system32\config\systemprofile\Desktop\Сохраненные данные\ОСРиК 2017\ФОТО\Актюбинский колледж\Жаманқұлов  оқу ғимарат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32" y="1532778"/>
            <a:ext cx="1224152" cy="81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xmlns="" id="{21F363D7-3EB6-4000-A3AA-85172EE940B8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xmlns="" id="{3AC4296B-1F75-4591-9E35-29BFC0623BB2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s://www.kazatk.kz/img/banerkz.jpg">
            <a:extLst>
              <a:ext uri="{FF2B5EF4-FFF2-40B4-BE49-F238E27FC236}">
                <a16:creationId xmlns:a16="http://schemas.microsoft.com/office/drawing/2014/main" xmlns="" id="{5DDF0141-E6CF-4511-BB3A-0B69FD89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1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588224" y="169476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3" name="AutoShape 2" descr="Картинки по запросу ка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6102" y="914125"/>
            <a:ext cx="821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050012, Республика Казахстан г. Алматы, ул. Шевченко, 97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Масанчи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Приемная комиссия: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+7 (727) 292-07-07</a:t>
            </a:r>
          </a:p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info@kazatk.kz</a:t>
            </a:r>
          </a:p>
        </p:txBody>
      </p:sp>
      <p:sp>
        <p:nvSpPr>
          <p:cNvPr id="9" name="AutoShape 6" descr="Картинки по запросу адрес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73" y="684764"/>
            <a:ext cx="895370" cy="5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Картинки по запросу сотрудничество картин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64" y="1916832"/>
            <a:ext cx="798587" cy="3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2" descr="Картинки по запросу начальник смайли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50" y="2621615"/>
            <a:ext cx="423064" cy="30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72" y="3140968"/>
            <a:ext cx="497023" cy="49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7" descr="Картинки по запросу фейсбу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41" y="3212976"/>
            <a:ext cx="460557" cy="46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0" descr="Картинки по запросу инстаграмм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00" y="3140968"/>
            <a:ext cx="497024" cy="49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6382" y="3203684"/>
            <a:ext cx="178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qazatk.news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3" y="321297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qazatk.news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7670" y="3212976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qazatk.1931</a:t>
            </a:r>
          </a:p>
        </p:txBody>
      </p:sp>
      <p:cxnSp>
        <p:nvCxnSpPr>
          <p:cNvPr id="23" name="Straight Connector 3">
            <a:extLst>
              <a:ext uri="{FF2B5EF4-FFF2-40B4-BE49-F238E27FC236}">
                <a16:creationId xmlns:a16="http://schemas.microsoft.com/office/drawing/2014/main" xmlns="" id="{D11D7682-6ED0-412D-88C0-A959B252D356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xmlns="" id="{407A925F-CED6-46FF-9CDE-112D427F5936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s://www.kazatk.kz/img/banerkz.jpg">
            <a:extLst>
              <a:ext uri="{FF2B5EF4-FFF2-40B4-BE49-F238E27FC236}">
                <a16:creationId xmlns:a16="http://schemas.microsoft.com/office/drawing/2014/main" xmlns="" id="{7158C246-E0B5-484C-BF6A-9540C0F2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1490658-5B4A-4B2A-817C-B966A46D7073}"/>
              </a:ext>
            </a:extLst>
          </p:cNvPr>
          <p:cNvSpPr/>
          <p:nvPr/>
        </p:nvSpPr>
        <p:spPr>
          <a:xfrm>
            <a:off x="765176" y="3963235"/>
            <a:ext cx="7695256" cy="270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i="1" dirty="0">
                <a:solidFill>
                  <a:srgbClr val="0083F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КазАТК является учредителем пяти колледжей, в которых действуют все указанные выше преимущества: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Астана: + 7 (7172) 94-28-23, kazatkastana@mail.ru</a:t>
            </a: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Алматы: +7 (727) 233-08-85, tkkazatk@mail.ru</a:t>
            </a: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Актау: +7 (7292) 43-60-57, ak_kazatk@mail.ru</a:t>
            </a: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Актобе: +7 (7132) 21-14-00, aktk_06@mail.ru</a:t>
            </a: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Шымкент: + 7 (7252) 92-19-19, shtkkazatk@mail.ru</a:t>
            </a: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329" y="175690"/>
            <a:ext cx="349188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Преимущества КазАТК 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xmlns="" id="{0E546F5A-068C-489E-BA39-364DFD6C3945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xmlns="" id="{A63A4069-385E-4557-BCB0-5AEBEE72A077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kazatk.kz/img/banerkz.jpg">
            <a:extLst>
              <a:ext uri="{FF2B5EF4-FFF2-40B4-BE49-F238E27FC236}">
                <a16:creationId xmlns:a16="http://schemas.microsoft.com/office/drawing/2014/main" xmlns="" id="{66C16FE8-8231-4811-83E0-FF512CF9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8116DA9F-987A-469B-88C1-105F87A4A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311825"/>
              </p:ext>
            </p:extLst>
          </p:nvPr>
        </p:nvGraphicFramePr>
        <p:xfrm>
          <a:off x="166308" y="868775"/>
          <a:ext cx="8785573" cy="581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3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7363" y="163959"/>
            <a:ext cx="739114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9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Рейтинг ВУЗа и образовательных программ 2017</a:t>
            </a:r>
            <a:endParaRPr lang="ru-RU" altLang="ru-RU" sz="1900" b="1" i="1" dirty="0">
              <a:solidFill>
                <a:srgbClr val="0083F0"/>
              </a:solidFill>
              <a:latin typeface="Segoe Print" pitchFamily="2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7176" y="104631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По результатам ранжирования вузов НКАОКО (Независимое казахстанское агентство по обеспечению качества в образовании)</a:t>
            </a:r>
          </a:p>
        </p:txBody>
      </p:sp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1539157344"/>
              </p:ext>
            </p:extLst>
          </p:nvPr>
        </p:nvGraphicFramePr>
        <p:xfrm>
          <a:off x="323528" y="1916832"/>
          <a:ext cx="84969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2174"/>
            <a:ext cx="853266" cy="776312"/>
          </a:xfrm>
          <a:prstGeom prst="roundRect">
            <a:avLst>
              <a:gd name="adj" fmla="val 128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xmlns="" id="{5DCE9FA6-E02E-47BA-B2BE-CCEEDA36B44F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xmlns="" id="{EEBB1571-13F2-4288-B096-CD4B656AF923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www.kazatk.kz/img/banerkz.jpg">
            <a:extLst>
              <a:ext uri="{FF2B5EF4-FFF2-40B4-BE49-F238E27FC236}">
                <a16:creationId xmlns:a16="http://schemas.microsoft.com/office/drawing/2014/main" xmlns="" id="{ECD5A1DB-2BED-4D85-BA03-B2326F37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88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963DED1B-1EFE-4047-9B5A-0FB5D425BF6C}"/>
              </a:ext>
            </a:extLst>
          </p:cNvPr>
          <p:cNvSpPr txBox="1">
            <a:spLocks/>
          </p:cNvSpPr>
          <p:nvPr/>
        </p:nvSpPr>
        <p:spPr>
          <a:xfrm>
            <a:off x="5347864" y="201503"/>
            <a:ext cx="3616624" cy="318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Компетенций КазАТК</a:t>
            </a:r>
          </a:p>
        </p:txBody>
      </p:sp>
      <p:cxnSp>
        <p:nvCxnSpPr>
          <p:cNvPr id="34" name="Straight Connector 3">
            <a:extLst>
              <a:ext uri="{FF2B5EF4-FFF2-40B4-BE49-F238E27FC236}">
                <a16:creationId xmlns:a16="http://schemas.microsoft.com/office/drawing/2014/main" xmlns="" id="{B929CDC7-1D57-4DA7-B8D8-87477C32CA35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">
            <a:extLst>
              <a:ext uri="{FF2B5EF4-FFF2-40B4-BE49-F238E27FC236}">
                <a16:creationId xmlns:a16="http://schemas.microsoft.com/office/drawing/2014/main" xmlns="" id="{6D61E9A4-F442-4895-B910-556BF5C7921F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s://www.kazatk.kz/img/banerkz.jpg">
            <a:extLst>
              <a:ext uri="{FF2B5EF4-FFF2-40B4-BE49-F238E27FC236}">
                <a16:creationId xmlns:a16="http://schemas.microsoft.com/office/drawing/2014/main" xmlns="" id="{D7A79C30-8D0C-4549-9604-E4A4EF3C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92F27BD-16DC-4D25-9D3D-61EDD2A8782A}"/>
              </a:ext>
            </a:extLst>
          </p:cNvPr>
          <p:cNvSpPr/>
          <p:nvPr/>
        </p:nvSpPr>
        <p:spPr>
          <a:xfrm>
            <a:off x="179582" y="3877389"/>
            <a:ext cx="5040490" cy="2647955"/>
          </a:xfrm>
          <a:prstGeom prst="rect">
            <a:avLst/>
          </a:prstGeom>
          <a:noFill/>
          <a:ln>
            <a:noFill/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3" tIns="35917" rIns="71833" bIns="35917" anchor="ctr"/>
          <a:lstStyle/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Выполнение научно-исследовательских и опытно-конструкторских работ;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энергетического обследования предприятий транспортно-коммуникационной отрасли;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Проектная деятельность;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Аттестация производственных объектов, в том числе предпроектные работы;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Изыскательская деятельность;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Обследование, испытания мостов и искусственных сооружений;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Обследование, испытания и (рабочих мест) по условиям труда;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Технические заключения, экспертизы с использованием результатов компьютерного моделирования;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Разработка/переработка нормативно-технических документов;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национальных и межгосударственных стандартов;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Испытания подвижного состава железных дорог;</a:t>
            </a:r>
          </a:p>
          <a:p>
            <a:pPr marL="214313" indent="-214313" defTabSz="71770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экспертизы промышленной безопасности.</a:t>
            </a:r>
          </a:p>
        </p:txBody>
      </p:sp>
      <p:pic>
        <p:nvPicPr>
          <p:cNvPr id="47" name="Рисунок 12">
            <a:extLst>
              <a:ext uri="{FF2B5EF4-FFF2-40B4-BE49-F238E27FC236}">
                <a16:creationId xmlns:a16="http://schemas.microsoft.com/office/drawing/2014/main" xmlns="" id="{A530D25D-C9E6-4264-9A41-7F622760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281" y="1268760"/>
            <a:ext cx="1390087" cy="19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15">
            <a:extLst>
              <a:ext uri="{FF2B5EF4-FFF2-40B4-BE49-F238E27FC236}">
                <a16:creationId xmlns:a16="http://schemas.microsoft.com/office/drawing/2014/main" xmlns="" id="{82E23E91-33FA-426C-8CD6-83CB19F4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9721" y="1869978"/>
            <a:ext cx="1308843" cy="185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4D2F3174-4244-494F-8ABB-E2EF95A585CD}"/>
              </a:ext>
            </a:extLst>
          </p:cNvPr>
          <p:cNvSpPr/>
          <p:nvPr/>
        </p:nvSpPr>
        <p:spPr>
          <a:xfrm>
            <a:off x="179512" y="1038795"/>
            <a:ext cx="51683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815416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ГОСУДАРСТВЕННАЯ ЛИЦЕНЗИЯ на проектную деятельность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категории;</a:t>
            </a:r>
          </a:p>
          <a:p>
            <a:pPr marL="257175" indent="-257175" defTabSz="815416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ГОСУДАРСТВЕННАЯ ЛИЦЕНЗИЯ на изыскательскую деятельность;</a:t>
            </a:r>
          </a:p>
          <a:p>
            <a:pPr marL="257175" indent="-257175" defTabSz="815416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СВИДЕТЕЛЬСТВО ОБ АККРЕДИТАЦИИ в области энергоэффективности и энергосбережения;</a:t>
            </a:r>
          </a:p>
          <a:p>
            <a:pPr marL="257175" indent="-257175" defTabSz="815416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АТТЕСТАТ аккредитации испытательной лаборатории «Экологической безопасности и оценки условий труда»;</a:t>
            </a:r>
          </a:p>
          <a:p>
            <a:pPr marL="257175" indent="-257175" defTabSz="815416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АТТЕСТАТ аккредитации испытательной лаборатория «Испытания пути и искусственных сооружений»;</a:t>
            </a:r>
          </a:p>
          <a:p>
            <a:pPr marL="257175" indent="-257175" defTabSz="815416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АТТЕСТАТ аккредитации испытательной лаборатория «Испытание программных средств».</a:t>
            </a:r>
          </a:p>
          <a:p>
            <a:pPr marL="257175" indent="-257175" defTabSz="815416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СВИДЕТЕЛЬСТВО ОБ АККРЕДИТАЦИИ на право осуществления аттестации ИТР, участвующих в процессе проектирования и строительства.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EC8E83B6-6761-4BAE-AB54-766D764C1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32" t="23813" r="3002" b="2145"/>
          <a:stretch/>
        </p:blipFill>
        <p:spPr>
          <a:xfrm>
            <a:off x="7596336" y="4984514"/>
            <a:ext cx="1492229" cy="15022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387435-2624-4DC8-9EA0-3E9C80A823AE}"/>
              </a:ext>
            </a:extLst>
          </p:cNvPr>
          <p:cNvSpPr/>
          <p:nvPr/>
        </p:nvSpPr>
        <p:spPr>
          <a:xfrm>
            <a:off x="1979712" y="3573016"/>
            <a:ext cx="1992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416" eaLnBrk="0" fontAlgn="base" hangingPunct="0">
              <a:spcAft>
                <a:spcPct val="0"/>
              </a:spcAft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83F0"/>
                </a:solidFill>
              </a:rPr>
              <a:t>НАШИ ВОЗМОЖНОСТИ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E6EAB29-59B8-4183-9E86-CF4BC31AD051}"/>
              </a:ext>
            </a:extLst>
          </p:cNvPr>
          <p:cNvSpPr/>
          <p:nvPr/>
        </p:nvSpPr>
        <p:spPr>
          <a:xfrm>
            <a:off x="1948203" y="764704"/>
            <a:ext cx="199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416" eaLnBrk="0" fontAlgn="base" hangingPunct="0">
              <a:spcAft>
                <a:spcPct val="0"/>
              </a:spcAft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83F0"/>
                </a:solidFill>
              </a:rPr>
              <a:t>НАШИ РАЗРЕШЕНИЯ</a:t>
            </a:r>
          </a:p>
        </p:txBody>
      </p:sp>
      <p:pic>
        <p:nvPicPr>
          <p:cNvPr id="49" name="Рисунок 14">
            <a:extLst>
              <a:ext uri="{FF2B5EF4-FFF2-40B4-BE49-F238E27FC236}">
                <a16:creationId xmlns:a16="http://schemas.microsoft.com/office/drawing/2014/main" xmlns="" id="{4F5179A3-85E5-4723-9BFC-394DF342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00" y="4430615"/>
            <a:ext cx="1314147" cy="18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10">
            <a:extLst>
              <a:ext uri="{FF2B5EF4-FFF2-40B4-BE49-F238E27FC236}">
                <a16:creationId xmlns:a16="http://schemas.microsoft.com/office/drawing/2014/main" xmlns="" id="{8C756466-4D0F-41BB-9AF6-F112126B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899"/>
          <a:stretch>
            <a:fillRect/>
          </a:stretch>
        </p:blipFill>
        <p:spPr bwMode="auto">
          <a:xfrm rot="5340000">
            <a:off x="4890270" y="4104850"/>
            <a:ext cx="1841702" cy="129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11">
            <a:extLst>
              <a:ext uri="{FF2B5EF4-FFF2-40B4-BE49-F238E27FC236}">
                <a16:creationId xmlns:a16="http://schemas.microsoft.com/office/drawing/2014/main" xmlns="" id="{A6DD47F2-6595-4BA1-B2DF-7C5A4D65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74077" y="892216"/>
            <a:ext cx="1314147" cy="186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2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17311" y="163959"/>
            <a:ext cx="679119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Образовательные гранты и финансовая поддержка</a:t>
            </a:r>
          </a:p>
        </p:txBody>
      </p:sp>
      <p:sp>
        <p:nvSpPr>
          <p:cNvPr id="2" name="AutoShape 6" descr="Картинки по запросу кт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22" descr="Картинки по запросу ТОО «Электровоз құрастыру зауыты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24" descr="Картинки по запросу ТОО «Электровоз құрастыру зауыты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6" descr="Картинки по запросу ТОО «Ремонтная корпорация «Қамқор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25" descr="data:image/png;base64,iVBORw0KGgoAAAANSUhEUgAAAPEAAAB6CAMAAABZYkUgAAAC+lBMVEUAAACZyTuZyTtQt0d+wkF+w0AYGBgYGBgYGBgYGBgYGBgYGBgYGBgYGBgYGBgYGBgYGBgYGBgYGBgYGBgYGBiMxj1+wkFPt0dQt0cYGBgYGBgYGBgYGBgYGBgYGBgYGBgYGBgYGBgYGBh+wkEYGBhQt0cYGBgYGBgYGBgYGBgYGBgYGBiPxz2ZyTt+wkGZyTtQt0cYGBgYGBhQt0cYGBhQt0cYGBiLxj4YGBgYGBh9wkEYGBgYGBh9wkEYGBhQt0cYGBiOxz1jukSZyTsYGBgYGBgYGBhQt0eZyTtQt0cYGBhQt0cYGBgYGBgYGBicyjpQt0dVuUaYyTtQt0eIxT4YGBgYGBgYGBiZyTuZyTtQt0eZyTtQt0dQt0dQt0d+wkFQt0eZyTsYGBidyzpQt0ehzDiZyTt9wkGayjoYGBiHxT5+wkEYGBh+wkFQt0d+wkEYGBgYGBgYGBiZyTt+wkFQt0eZyTt+wkEYGBh3wUKw0jSu0TWZyTt+wkGx0jSYyTuZyTuTyDxrvkMvpUhrvUOZyTt0v0E+rkeZyjpaukY4qkh+wkF+wkF+wkGZyTt+wkF+wkF+wkEYGBifyzmZyTt+wkF+wkGfyzkYGBhaukVQt0eAw0FEr0aZyTtEr0Z+wkGRxzxQsUV/w0BvvUIzp0h6wUB/w0Cx0jRQt0dQt0d+wkF+wkFQt0eZyTtQt0d+wkGZyTt+wkF+wkGZyTt+wkGZyTsYGBgYGBiZyTt+wkF+wkGZyTt+wkF+wkF+wkEYGBgYGBipzzZUuEYso0g2p0d4wUJLtUd2wEIto0g9qUdIs0elzjdivERSuEd0wEKhzThSuEeCw0Cx0jRWuUaZyTuUyTtctkSZyTux0jSx0jR+wkGx0jSx0jSZyTt+wkGx0jSx0jSZyTux0jSx0jR+wkFQt0cxpUgYGBiozzZzv0ItpEiExEBQt0dQt0eZyTuZyTtQt0ex0jRQt0d+wkGZyTuIxD+ZyTuYyTuZyTuZyTt+wkFQt0ex0jQso0gDcu4iAAAA+XRSTlMA8BDx8QNxgAIMYAbw7eSf4EwXFCYF/v35omM/IdrKr1tW693Rz87CmZRDLAn99fKuq4tJPScdGBAJ+vPo4d7a18vKwLSmhYB+a0g9OTQuKBAI+uXMxry6s6einot1YV9TTjEhHA3q6NXVyMO/u7eBfXp2ZUcxMC8bDvv39u3o4+De2NbS0tHPzsvJtLCkeG5mVVNAOSETEv3z6+Xg2djX1dLRzczLysnEwqqamJeWk5CPiIh4cGxpWk9MR0A6NTAfHP329fTy7Oro5uXj3dzb19fV0cvLyse1qZ+MgXNxaV1TRjYqH/z17OTj08a5t6yloJGKhXhra2GKJmWJAAAIOklEQVR42uzZRctWURTF8WV9BGMuziwQEQQRdaDiwBzYgYmiDizs7sbC7u4CG+zu7hYTGzl7K4hi3lf/eDleEfH3CZ4ND2sd1lUOTzzp0Ds038heR20DKVZU38q95WX7csXtiwpv01uspFKew1C+uJyRAY7mBDJTX+UbP7KsfW/Y2/RuKyF/ec9hBF9cwEhFRyUCefr1d40tZzkcTn/wcyVV9ZwG4sEHDQ13MjWgKvpkc2HLqUCP1Af33KmEGnk8pwN48VxDR50MCOimPpo82n5k+tvUrijphedU8B2qaKiQk4UBVdcH3QrbD9VJfXCfokooXdBzmsEXDzGy31GdQHrlk6TOxS0BoprdUFIH99RR3drIIEf9AxkmSePL2k+0yaCZPlqAB9+zmKiuFUgDSZ1/erDdj26mfCfcU0f1DEOnHRScGtBVqVtx+5myaQ++yM301W68uIih2k4GBbRV3QvbTxWOb6Zp/iP7YqK6gKNFAe3UaPu5OtHN1NB/aFZMVD9wVCGQXOps4GzKZmqZo5k+NmfqN2bemKjuG0ilfIUNHI9tppL+YxzVe2LemLuKBbJynJGe6ZopnxKq+U9wVM+KiGo/EtCbwgaKv01lghLyFfGf4Kg+Z2iakyEBvTZyMrKZGv+sMvfFzAFlY+aAMMpAuqju0RyaKV1UHzNyLGYO6FvcfltUX4ZmShnVxWPemK0CqWDoeFQz3S3kOWUf1QG1td8W1dehmXJ4GDMHnIiJ6nlGeqc4+BQ0U07vYqI6T8wcMN3IoxQX34Jm+puWWwOp5oAL0Ex/03Lb30Ca5bZHdSXUrO2f/U3LbQVDhyOaqbJ/9lcttxDVqZbbPlOU0OJrM/1Vy+1JI9MjmumZf/Z3Lbd5f88b81R+aKa/armtFRHV2Ex67J/9Xcttf0NtUjRTKiucFKwp0tFQGZGNAVVXRpY4KS80ykhvoQb8n8+vjORxUlKosJH2QmcCGayM3HVUWaR7ASOrRfL1CqSeMlLKUVORHYbGiTQPaIwy0shRaZEmhraLNAuomTJS30mhfCJrDXUXqRJQc2WkiJMiQu2NlBOqF0gJZSRfISf1hVobGSnUJpDzykhpR41EJhtaJ5K/GH9YVkaaOiolss1QE5GuAW1URio7aiEy1lA3kU0BTVBGSjrJI7TcSIH8IusDmqKMlHeyVKidkdlCdQNppYzULOhklVBeI8uE+vGHZWWki6OqIpMMdRRpGdAaZaSxo2oiWwxtFpkYUCdlpKGjGiIbDE0S6RTQRGWkg5PaQqONFM8nsiaglspIbScdhOYZWSRUKZB+ykgNRw1F8pU1ckmIPyzXVUaqOWoscsfQNZEyAb1SRqo66iIy3lBnka0BbdIv+r/c/l9u/+By2+6vXG5bxCy3RaOW2xL/l9v/y23C/+X2H1tu31NrxyoIQlEYx6+Bj+BbKI4+QIub4FQ0RSTtUZNQi2uLgVN7QUV7D9LU0As0RmNeqlW8937g/f5vcBDuwR8n72nkMcutTtnUbrlN4RPPqeVWo8KllluNSm65VW/ALbfqpQm33Kp3IZdb5Zweudwq92KXW9VmnvVyC36qr/bL7RA68JNAbqHLKUjsl1up87hOBHIL/cZOJdp27kpuJWTiuovWHbqSWykgsHYeg9xK5UI1ZpBbIaoANXCfQm6Bj3WwpJDbujdqM3HIbZ2fQQYOIw65xf1LbEhubmXuDTDw2ue4uf02ccwnfpDc3P7a5sabieXm9l8Zmm4me25ufdGqpDCaeAS9ud2D5LY5Pw4hmwkht0eY3DYXxSvdiWOh1uIjZrzAE787WfCCLSTVkmV9kR31jCSDuToMo2AUjIJRMApGwSgYBaNgFIyCUTAKRgGg2vpXURyK4jj+rUxi/pqkMUZNRIx/KkVEUcRCLUTt1N5uwGK0mueYap5kptx9m32NnXsdDczCssMWYT7FzYX8CJzDOZDM9fMfIv7PMuJ7yNm2XW+8H0v+ndvlD/M+30cz4GvaVf5Q9vg+TiW+5m3JZ3qNb8RyEV5jTZnmYaA0TMv2ANxq2HWMk4+wTozJogPMJ1a9/gpQ2FmmPQTwKwiDomVW1kjHam1cWSGEtjUuB9dr8bi3TIX3D4/nHpnQDKRFVOmtR1DIDXDtPUCpnqzRlZkKdMprvLMCDE7PYagBl8RHK1Zl7UVkJlLV2BwAROXC+91oAyUnGNF3LjJY3/sMZpeHlaq3qmTiWEFq1Evc6YYGBDUXUB0faL193tl2YwSMzBDIPQL6rI9IKsBm+gRw1ODJ2gL8GGsi6AyB/ItIamMyES+Qxheu1IHvMdWAnoKQbMW9qn3a2aSEMC8ArRgIbITnLnCIuWmekWRHWzmA1Q7BUMnCo4LgjjUEfelUkrIlq6qWEKYe4B7M5hrSnfVeFGlWAPZHYN5VhEUXhobOB7XmIh1WIrgBCHoAmkUmihFC6YBUbI3uVT08AegTpM7SbKY7y2aau3IBRxNxJSe1YdPgZmhw5YS3IL1AzvmJTOw2pG3np6Peq1JNBH/HB89wbzsLPxrcjSyA+pabjpO+e9E/1v4aTIcnbpIJQyNtOyVZnr57BMIG9+plSJ+IRyuPoJshwJMHbE8ATQVA7Yhj0pf92wIVmffKbRFMSIfnMUcWvAlp28UMRiqbw0MMrBYIuTMwL/p4zRbAcqEPh8Cl3kGPymvguQng1/Iqx0MPILDa6NG0ALTNWFVXszeuwXR4igWy0LGRui5Sv/HLqm5bHSB+RTivgOGybEzPKoC7N2cDQM055sT+CZDPI2wSw0wKSNHMqC18hHbFqM37yGBA+mNuh/zVb5hNc6fsiTcc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2" descr="Картинки по запросу государство казахстан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4" y="1340768"/>
            <a:ext cx="2437545" cy="11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Windows\system32\config\systemprofile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293750"/>
            <a:ext cx="1809192" cy="1809192"/>
          </a:xfrm>
          <a:prstGeom prst="roundRect">
            <a:avLst>
              <a:gd name="adj" fmla="val 128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AutoShape 8" descr="Картинки по запросу ктж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7233"/>
            <a:ext cx="2736304" cy="114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s://priem.almau.edu.kz/uploads/images/fin_main/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14151" cy="4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80" y="4024113"/>
            <a:ext cx="1952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325316" y="2414189"/>
            <a:ext cx="27666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E8900"/>
                </a:solidFill>
                <a:latin typeface="Times New Roman" pitchFamily="18" charset="0"/>
                <a:cs typeface="Times New Roman" pitchFamily="18" charset="0"/>
              </a:rPr>
              <a:t>Именная стипендия Президента Компании и образовательные гранты по программе «Магистраль»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55" y="2603627"/>
            <a:ext cx="3230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3175">
                  <a:noFill/>
                </a:ln>
                <a:solidFill>
                  <a:srgbClr val="FDE702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</a:p>
          <a:p>
            <a:pPr algn="ctr"/>
            <a:r>
              <a:rPr lang="ru-RU" sz="2000" b="1" dirty="0">
                <a:ln w="3175">
                  <a:noFill/>
                </a:ln>
                <a:solidFill>
                  <a:srgbClr val="FDE702"/>
                </a:solidFill>
                <a:latin typeface="Times New Roman" pitchFamily="18" charset="0"/>
                <a:cs typeface="Times New Roman" pitchFamily="18" charset="0"/>
              </a:rPr>
              <a:t>грант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8472" y="58894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197"/>
                </a:solidFill>
                <a:latin typeface="Times New Roman" pitchFamily="18" charset="0"/>
                <a:cs typeface="Times New Roman" pitchFamily="18" charset="0"/>
              </a:rPr>
              <a:t>Именные гранты и стипендии от Ассоциации «KAZENERGY»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76597" y="282968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EA803"/>
                </a:solidFill>
                <a:latin typeface="Times New Roman" pitchFamily="18" charset="0"/>
                <a:cs typeface="Times New Roman" pitchFamily="18" charset="0"/>
              </a:rPr>
              <a:t>Гранты</a:t>
            </a:r>
          </a:p>
          <a:p>
            <a:pPr algn="ctr"/>
            <a:r>
              <a:rPr lang="ru-RU" sz="2000" b="1" dirty="0">
                <a:solidFill>
                  <a:srgbClr val="0EA803"/>
                </a:solidFill>
                <a:latin typeface="Times New Roman" pitchFamily="18" charset="0"/>
                <a:cs typeface="Times New Roman" pitchFamily="18" charset="0"/>
              </a:rPr>
              <a:t> Президента-ректора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800" y="4005064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597DA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algn="ctr"/>
            <a:r>
              <a:rPr lang="ru-RU" sz="2000" b="1" dirty="0">
                <a:solidFill>
                  <a:srgbClr val="0597DA"/>
                </a:solidFill>
                <a:latin typeface="Times New Roman" pitchFamily="18" charset="0"/>
                <a:cs typeface="Times New Roman" pitchFamily="18" charset="0"/>
              </a:rPr>
              <a:t> кредиты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26" y="3687053"/>
            <a:ext cx="545934" cy="40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93">
            <a:off x="6899023" y="3954048"/>
            <a:ext cx="548114" cy="27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6543" y="4744881"/>
            <a:ext cx="881093" cy="21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1657">
            <a:off x="5521168" y="4062977"/>
            <a:ext cx="788306" cy="31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8056" y="4573392"/>
            <a:ext cx="733298" cy="5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9255">
            <a:off x="5539302" y="5235681"/>
            <a:ext cx="438348" cy="4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0744">
            <a:off x="7049693" y="5297799"/>
            <a:ext cx="491709" cy="5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92" y="5512100"/>
            <a:ext cx="780678" cy="43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">
            <a:extLst>
              <a:ext uri="{FF2B5EF4-FFF2-40B4-BE49-F238E27FC236}">
                <a16:creationId xmlns:a16="http://schemas.microsoft.com/office/drawing/2014/main" xmlns="" id="{CBAA3264-C592-4E92-8F7B-33DA03DB137F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">
            <a:extLst>
              <a:ext uri="{FF2B5EF4-FFF2-40B4-BE49-F238E27FC236}">
                <a16:creationId xmlns:a16="http://schemas.microsoft.com/office/drawing/2014/main" xmlns="" id="{AD50089E-EDA3-4B39-9514-188EF9BDCF69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s://www.kazatk.kz/img/banerkz.jpg">
            <a:extLst>
              <a:ext uri="{FF2B5EF4-FFF2-40B4-BE49-F238E27FC236}">
                <a16:creationId xmlns:a16="http://schemas.microsoft.com/office/drawing/2014/main" xmlns="" id="{80F4AA51-21E1-408D-A912-2BDD9802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2989443" cy="4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55576" y="5490172"/>
            <a:ext cx="3406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A8514"/>
                </a:solidFill>
                <a:latin typeface="Times New Roman" pitchFamily="18" charset="0"/>
                <a:cs typeface="Times New Roman" pitchFamily="18" charset="0"/>
              </a:rPr>
              <a:t>Гранты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AA8514"/>
                </a:solidFill>
                <a:latin typeface="Times New Roman" pitchFamily="18" charset="0"/>
                <a:cs typeface="Times New Roman" pitchFamily="18" charset="0"/>
              </a:rPr>
              <a:t>АО «Грузовые перевозки</a:t>
            </a:r>
            <a:r>
              <a:rPr lang="ru-RU" sz="2000" b="1" dirty="0" smtClean="0">
                <a:solidFill>
                  <a:srgbClr val="AA8514"/>
                </a:solidFill>
                <a:latin typeface="Times New Roman" pitchFamily="18" charset="0"/>
                <a:cs typeface="Times New Roman" pitchFamily="18" charset="0"/>
              </a:rPr>
              <a:t>» и других дочерних организаций</a:t>
            </a:r>
            <a:endParaRPr lang="ru-RU" sz="2000" b="1" dirty="0">
              <a:solidFill>
                <a:srgbClr val="AA85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51981"/>
            <a:ext cx="7492904" cy="3966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9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Условия предоставления гранта Президента-ректора КазАТК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="" xmlns:a16="http://schemas.microsoft.com/office/drawing/2014/main" id="{9C79CC13-6AA4-44FA-885A-7EFACA4E193B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">
            <a:extLst>
              <a:ext uri="{FF2B5EF4-FFF2-40B4-BE49-F238E27FC236}">
                <a16:creationId xmlns="" xmlns:a16="http://schemas.microsoft.com/office/drawing/2014/main" id="{BB915E3C-D0C6-4F03-BC33-C8C936A44825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kazatk.kz/img/banerkz.jpg">
            <a:extLst>
              <a:ext uri="{FF2B5EF4-FFF2-40B4-BE49-F238E27FC236}">
                <a16:creationId xmlns="" xmlns:a16="http://schemas.microsoft.com/office/drawing/2014/main" id="{C90CC598-EE38-4476-9C7C-5B94BB0F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54234" y="1014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высокими показателями 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902" y="1894180"/>
            <a:ext cx="8398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школы должен быть гражданином Казахстана, награжденный знаком </a:t>
            </a:r>
            <a:r>
              <a:rPr lang="ru-RU" sz="24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</a:t>
            </a:r>
            <a:r>
              <a:rPr lang="ru-RU" sz="2400" dirty="0" err="1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</a:t>
            </a:r>
            <a:r>
              <a:rPr lang="en-US" sz="2400" dirty="0" err="1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победителем </a:t>
            </a:r>
            <a:r>
              <a:rPr lang="ru-RU" sz="24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олимпиад и </a:t>
            </a:r>
            <a:r>
              <a:rPr lang="ru-RU" sz="2400" dirty="0" smtClean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конкурсов, </a:t>
            </a:r>
            <a:r>
              <a:rPr lang="ru-RU" sz="24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проектов (научных соревнований)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общеобразовательным предметам (награжденные </a:t>
            </a:r>
            <a:r>
              <a:rPr lang="ru-RU" sz="24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дипломами первой, второй и третьей степени)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обладателем </a:t>
            </a:r>
            <a:r>
              <a:rPr lang="ru-RU" sz="24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с отличием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(приоритетность в соответствии с перечислением).</a:t>
            </a:r>
          </a:p>
          <a:p>
            <a:pPr indent="3240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сертификата ЕНТ с баллом </a:t>
            </a:r>
            <a:r>
              <a:rPr lang="ru-RU" sz="24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2400" dirty="0" smtClean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  <a:endParaRPr lang="ru-RU" sz="2400" dirty="0">
              <a:solidFill>
                <a:srgbClr val="3DB9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48" y="878463"/>
            <a:ext cx="924496" cy="1456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4" y="5035828"/>
            <a:ext cx="2244465" cy="1681182"/>
          </a:xfrm>
          <a:prstGeom prst="rect">
            <a:avLst/>
          </a:prstGeom>
        </p:spPr>
      </p:pic>
      <p:pic>
        <p:nvPicPr>
          <p:cNvPr id="2056" name="Picture 8" descr="Картинки по запросу аттестат с отличием 11 класс Р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80" y="5035828"/>
            <a:ext cx="2294064" cy="17117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696" y="5038725"/>
            <a:ext cx="2505075" cy="1819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14" y="874781"/>
            <a:ext cx="1911215" cy="10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51981"/>
            <a:ext cx="7492904" cy="3966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9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Условия предоставления гранта Президента-ректора КазАТК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="" xmlns:a16="http://schemas.microsoft.com/office/drawing/2014/main" id="{9C79CC13-6AA4-44FA-885A-7EFACA4E193B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">
            <a:extLst>
              <a:ext uri="{FF2B5EF4-FFF2-40B4-BE49-F238E27FC236}">
                <a16:creationId xmlns="" xmlns:a16="http://schemas.microsoft.com/office/drawing/2014/main" id="{BB915E3C-D0C6-4F03-BC33-C8C936A44825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kazatk.kz/img/banerkz.jpg">
            <a:extLst>
              <a:ext uri="{FF2B5EF4-FFF2-40B4-BE49-F238E27FC236}">
                <a16:creationId xmlns="" xmlns:a16="http://schemas.microsoft.com/office/drawing/2014/main" id="{C90CC598-EE38-4476-9C7C-5B94BB0F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714875"/>
            <a:ext cx="2236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конкурсу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96732"/>
            <a:ext cx="882329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ctr"/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Подписаться на нашу страницу в </a:t>
            </a:r>
            <a:r>
              <a:rPr lang="en-US" sz="2600" dirty="0" err="1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qazatk.news</a:t>
            </a:r>
            <a:r>
              <a:rPr lang="ru-RU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rgbClr val="3DB9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 algn="ctr"/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Снять </a:t>
            </a:r>
            <a:r>
              <a:rPr lang="kk-K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ролик на тему </a:t>
            </a:r>
            <a:r>
              <a:rPr lang="ru-RU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“Мой выбор - </a:t>
            </a:r>
            <a:r>
              <a:rPr lang="ru-RU" sz="2600" dirty="0" err="1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</a:t>
            </a:r>
            <a:r>
              <a:rPr lang="kk-KZ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</a:t>
            </a:r>
            <a:r>
              <a:rPr lang="kk-KZ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600" dirty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транспорта и коммуникаций”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продолжительностью не более 1 минуты</a:t>
            </a:r>
            <a:r>
              <a:rPr lang="kk-K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азместить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kk-K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себя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в</a:t>
            </a:r>
          </a:p>
          <a:p>
            <a:pPr indent="324000" algn="ctr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indent="324000" algn="ctr"/>
            <a:endParaRPr lang="ru-RU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 algn="ctr"/>
            <a:r>
              <a:rPr lang="kk-KZ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Добавить к ролику </a:t>
            </a:r>
            <a:r>
              <a:rPr lang="ru-RU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smtClean="0">
                <a:solidFill>
                  <a:srgbClr val="3DB9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600" dirty="0" err="1" smtClean="0">
                <a:solidFill>
                  <a:srgbClr val="3DB9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мойвыборказатк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 algn="ctr"/>
            <a:r>
              <a:rPr lang="kk-KZ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как можно больше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лайков</a:t>
            </a:r>
            <a:r>
              <a:rPr lang="kk-K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 algn="ctr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 пожаловать в насыщенную </a:t>
            </a:r>
            <a:r>
              <a:rPr lang="ru-RU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студенческую жизнь в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КазАТК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 algn="ctr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Ролик должен быть </a:t>
            </a:r>
            <a:r>
              <a:rPr lang="kk-KZ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августа 2018 года!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38" y="3371799"/>
            <a:ext cx="2252192" cy="8026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37251" y="331145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Картинки по запросу лайки в инстаграм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44" y="4653136"/>
            <a:ext cx="21893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лайки в инстаграм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69" y="4509120"/>
            <a:ext cx="21893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лайки в инстаграм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21893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майлик с пальце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5" y="5373216"/>
            <a:ext cx="625425" cy="9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51981"/>
            <a:ext cx="7492904" cy="3966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9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Условия предоставления гранта Президента-ректора КазАТК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="" xmlns:a16="http://schemas.microsoft.com/office/drawing/2014/main" id="{9C79CC13-6AA4-44FA-885A-7EFACA4E193B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">
            <a:extLst>
              <a:ext uri="{FF2B5EF4-FFF2-40B4-BE49-F238E27FC236}">
                <a16:creationId xmlns="" xmlns:a16="http://schemas.microsoft.com/office/drawing/2014/main" id="{BB915E3C-D0C6-4F03-BC33-C8C936A44825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kazatk.kz/img/banerkz.jpg">
            <a:extLst>
              <a:ext uri="{FF2B5EF4-FFF2-40B4-BE49-F238E27FC236}">
                <a16:creationId xmlns="" xmlns:a16="http://schemas.microsoft.com/office/drawing/2014/main" id="{C90CC598-EE38-4476-9C7C-5B94BB0F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82517" y="780944"/>
            <a:ext cx="4846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Выпускникам,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ражданам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 к социально уязвимым слоям населения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013" y="1622405"/>
            <a:ext cx="88078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Дети-сироты;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группы;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у которых один или оба родителя являются инвалидами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группы;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семье обучаемого других детей-инвалидов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группы;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многодетных семей (четыре и более детей в возрасте до 18 лет);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неполных семей (при наличии свидетельства о смерти одного из родителей, мать-одиночка);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малообеспеченных семей с тяжелым материальным положением;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сертификата ЕНТ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КТ свыше</a:t>
            </a:r>
            <a:r>
              <a:rPr lang="ru-RU" sz="2400" dirty="0" smtClean="0">
                <a:solidFill>
                  <a:srgbClr val="3DB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или 35 баллов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граждане из категории социально уязвимыъ насе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68" y="764704"/>
            <a:ext cx="1723413" cy="13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многодетная сем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3" y="836712"/>
            <a:ext cx="2239075" cy="12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44008" y="163959"/>
            <a:ext cx="446449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ru-RU" sz="2000" b="1" i="1" dirty="0">
                <a:solidFill>
                  <a:srgbClr val="0083F0"/>
                </a:solidFill>
                <a:latin typeface="Segoe Print" pitchFamily="2" charset="0"/>
                <a:ea typeface="ＭＳ Ｐゴシック" charset="0"/>
                <a:cs typeface="Arial" panose="020B0604020202020204" pitchFamily="34" charset="0"/>
              </a:rPr>
              <a:t>Академическая мобильность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80919" y="988404"/>
            <a:ext cx="6938961" cy="12438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07" y="766445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132 договора о сотрудничестве с ведующими вузами и </a:t>
            </a:r>
            <a:r>
              <a:rPr lang="kk-KZ" b="1" dirty="0" err="1">
                <a:latin typeface="Times New Roman" pitchFamily="18" charset="0"/>
                <a:cs typeface="Times New Roman" pitchFamily="18" charset="0"/>
              </a:rPr>
              <a:t>организациями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err="1" smtClean="0">
                <a:latin typeface="Times New Roman" pitchFamily="18" charset="0"/>
                <a:cs typeface="Times New Roman" pitchFamily="18" charset="0"/>
              </a:rPr>
              <a:t>Европы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, Азии, США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">
            <a:extLst>
              <a:ext uri="{FF2B5EF4-FFF2-40B4-BE49-F238E27FC236}">
                <a16:creationId xmlns:a16="http://schemas.microsoft.com/office/drawing/2014/main" xmlns="" id="{5B93B95A-C44F-433A-9FFE-983BC99B6A8D}"/>
              </a:ext>
            </a:extLst>
          </p:cNvPr>
          <p:cNvCxnSpPr>
            <a:cxnSpLocks/>
          </p:cNvCxnSpPr>
          <p:nvPr/>
        </p:nvCxnSpPr>
        <p:spPr>
          <a:xfrm>
            <a:off x="128588" y="620688"/>
            <a:ext cx="8823293" cy="41343"/>
          </a:xfrm>
          <a:prstGeom prst="line">
            <a:avLst/>
          </a:prstGeom>
          <a:ln w="34925" cap="flat" cmpd="sng" algn="ctr">
            <a:solidFill>
              <a:srgbClr val="0083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">
            <a:extLst>
              <a:ext uri="{FF2B5EF4-FFF2-40B4-BE49-F238E27FC236}">
                <a16:creationId xmlns:a16="http://schemas.microsoft.com/office/drawing/2014/main" xmlns="" id="{918BEDC0-FB14-4860-BFBE-61D99C002954}"/>
              </a:ext>
            </a:extLst>
          </p:cNvPr>
          <p:cNvCxnSpPr>
            <a:cxnSpLocks/>
          </p:cNvCxnSpPr>
          <p:nvPr/>
        </p:nvCxnSpPr>
        <p:spPr>
          <a:xfrm>
            <a:off x="349800" y="655427"/>
            <a:ext cx="8785573" cy="31463"/>
          </a:xfrm>
          <a:prstGeom prst="line">
            <a:avLst/>
          </a:prstGeom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s://www.kazatk.kz/img/banerkz.jpg">
            <a:extLst>
              <a:ext uri="{FF2B5EF4-FFF2-40B4-BE49-F238E27FC236}">
                <a16:creationId xmlns:a16="http://schemas.microsoft.com/office/drawing/2014/main" xmlns="" id="{FFE830F1-4FCE-4989-92E4-6437FBC4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35" t="10527" r="75945" b="18421"/>
          <a:stretch>
            <a:fillRect/>
          </a:stretch>
        </p:blipFill>
        <p:spPr bwMode="auto">
          <a:xfrm>
            <a:off x="85062" y="44624"/>
            <a:ext cx="844205" cy="66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899592" y="1161808"/>
            <a:ext cx="7632856" cy="5758520"/>
            <a:chOff x="2745011" y="1230814"/>
            <a:chExt cx="5456217" cy="5758520"/>
          </a:xfrm>
        </p:grpSpPr>
        <p:sp>
          <p:nvSpPr>
            <p:cNvPr id="33" name="Полилиния 32"/>
            <p:cNvSpPr/>
            <p:nvPr/>
          </p:nvSpPr>
          <p:spPr>
            <a:xfrm>
              <a:off x="2745011" y="1434280"/>
              <a:ext cx="5456211" cy="440192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1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Tennessee Tech University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745011" y="1833678"/>
              <a:ext cx="5456211" cy="440192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1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Wuhan University of Science and Technology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2745011" y="2265726"/>
              <a:ext cx="5456211" cy="440192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1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Kajaani</a:t>
              </a:r>
              <a:r>
                <a:rPr lang="en-US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 of Applied Sciences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2745011" y="2697774"/>
              <a:ext cx="5456211" cy="440192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1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Le Havre University</a:t>
              </a:r>
              <a:r>
                <a:rPr lang="ru-RU" sz="15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745011" y="3090464"/>
              <a:ext cx="5456211" cy="440192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1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Cracow University of Technology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2745011" y="3522511"/>
              <a:ext cx="5456211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University of </a:t>
              </a:r>
              <a:r>
                <a:rPr lang="en-US" sz="1500" b="1" i="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Dąbrowa</a:t>
              </a:r>
              <a:r>
                <a:rPr lang="en-US" sz="1500" b="1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i="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Górnicza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2745011" y="3921912"/>
              <a:ext cx="5456211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Technical University of Varna 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2745011" y="4326986"/>
              <a:ext cx="5456211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Riga Technical University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2745011" y="4714000"/>
              <a:ext cx="5456211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Российский университет транспорта (МИИТ)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2745011" y="5146048"/>
              <a:ext cx="5456211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6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Омский государственный университет путей сообщения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2745016" y="5578096"/>
              <a:ext cx="5456212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7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Петербургский государственный университет путей сообщения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2745016" y="5970783"/>
              <a:ext cx="5456212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7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Московский технический университет связи и информатики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2745016" y="6378326"/>
              <a:ext cx="5456212" cy="440190"/>
            </a:xfrm>
            <a:custGeom>
              <a:avLst/>
              <a:gdLst>
                <a:gd name="connsiteX0" fmla="*/ 0 w 5979956"/>
                <a:gd name="connsiteY0" fmla="*/ 0 h 328766"/>
                <a:gd name="connsiteX1" fmla="*/ 5815573 w 5979956"/>
                <a:gd name="connsiteY1" fmla="*/ 0 h 328766"/>
                <a:gd name="connsiteX2" fmla="*/ 5979956 w 5979956"/>
                <a:gd name="connsiteY2" fmla="*/ 164383 h 328766"/>
                <a:gd name="connsiteX3" fmla="*/ 5815573 w 5979956"/>
                <a:gd name="connsiteY3" fmla="*/ 328766 h 328766"/>
                <a:gd name="connsiteX4" fmla="*/ 0 w 5979956"/>
                <a:gd name="connsiteY4" fmla="*/ 328766 h 328766"/>
                <a:gd name="connsiteX5" fmla="*/ 0 w 5979956"/>
                <a:gd name="connsiteY5" fmla="*/ 0 h 3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956" h="328766">
                  <a:moveTo>
                    <a:pt x="5979956" y="328765"/>
                  </a:moveTo>
                  <a:lnTo>
                    <a:pt x="164383" y="328765"/>
                  </a:lnTo>
                  <a:lnTo>
                    <a:pt x="0" y="164383"/>
                  </a:lnTo>
                  <a:lnTo>
                    <a:pt x="164383" y="1"/>
                  </a:lnTo>
                  <a:lnTo>
                    <a:pt x="5979956" y="1"/>
                  </a:lnTo>
                  <a:lnTo>
                    <a:pt x="5979956" y="32876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168" tIns="49531" rIns="92457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Сибирский государственный университет путей сообщения</a:t>
              </a:r>
              <a:endPara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7114134" y="6234310"/>
              <a:ext cx="572352" cy="755024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Овал 80"/>
            <p:cNvSpPr/>
            <p:nvPr/>
          </p:nvSpPr>
          <p:spPr>
            <a:xfrm>
              <a:off x="7628871" y="4111134"/>
              <a:ext cx="572352" cy="755024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Овал 81"/>
            <p:cNvSpPr/>
            <p:nvPr/>
          </p:nvSpPr>
          <p:spPr>
            <a:xfrm>
              <a:off x="7106549" y="4543182"/>
              <a:ext cx="572352" cy="755024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Овал 70"/>
            <p:cNvSpPr/>
            <p:nvPr/>
          </p:nvSpPr>
          <p:spPr>
            <a:xfrm>
              <a:off x="7114134" y="1230814"/>
              <a:ext cx="572352" cy="755024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Овал 71"/>
            <p:cNvSpPr/>
            <p:nvPr/>
          </p:nvSpPr>
          <p:spPr>
            <a:xfrm>
              <a:off x="7628871" y="4975230"/>
              <a:ext cx="572352" cy="755024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Овал 72"/>
            <p:cNvSpPr/>
            <p:nvPr/>
          </p:nvSpPr>
          <p:spPr>
            <a:xfrm>
              <a:off x="7106549" y="5407278"/>
              <a:ext cx="572352" cy="755024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Овал 73"/>
            <p:cNvSpPr/>
            <p:nvPr/>
          </p:nvSpPr>
          <p:spPr>
            <a:xfrm>
              <a:off x="7628871" y="5767318"/>
              <a:ext cx="572352" cy="755024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Овал 74"/>
            <p:cNvSpPr/>
            <p:nvPr/>
          </p:nvSpPr>
          <p:spPr>
            <a:xfrm>
              <a:off x="7628871" y="1662862"/>
              <a:ext cx="572352" cy="755024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Овал 75"/>
            <p:cNvSpPr/>
            <p:nvPr/>
          </p:nvSpPr>
          <p:spPr>
            <a:xfrm>
              <a:off x="7114134" y="2094910"/>
              <a:ext cx="572352" cy="755024"/>
            </a:xfrm>
            <a:prstGeom prst="ellipse">
              <a:avLst/>
            </a:prstGeom>
            <a:blipFill rotWithShape="1">
              <a:blip r:embed="rId12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Овал 76"/>
            <p:cNvSpPr/>
            <p:nvPr/>
          </p:nvSpPr>
          <p:spPr>
            <a:xfrm>
              <a:off x="7628871" y="2454950"/>
              <a:ext cx="572352" cy="755024"/>
            </a:xfrm>
            <a:prstGeom prst="ellipse">
              <a:avLst/>
            </a:prstGeom>
            <a:blipFill rotWithShape="1">
              <a:blip r:embed="rId13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Овал 77"/>
            <p:cNvSpPr/>
            <p:nvPr/>
          </p:nvSpPr>
          <p:spPr>
            <a:xfrm>
              <a:off x="7114134" y="2959006"/>
              <a:ext cx="572352" cy="755024"/>
            </a:xfrm>
            <a:prstGeom prst="ellipse">
              <a:avLst/>
            </a:prstGeom>
            <a:blipFill rotWithShape="1">
              <a:blip r:embed="rId14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Овал 78"/>
            <p:cNvSpPr/>
            <p:nvPr/>
          </p:nvSpPr>
          <p:spPr>
            <a:xfrm>
              <a:off x="7628871" y="3319046"/>
              <a:ext cx="572352" cy="755024"/>
            </a:xfrm>
            <a:prstGeom prst="ellipse">
              <a:avLst/>
            </a:prstGeom>
            <a:blipFill rotWithShape="1">
              <a:blip r:embed="rId15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Овал 79"/>
            <p:cNvSpPr/>
            <p:nvPr/>
          </p:nvSpPr>
          <p:spPr>
            <a:xfrm>
              <a:off x="7114134" y="3751094"/>
              <a:ext cx="572352" cy="755024"/>
            </a:xfrm>
            <a:prstGeom prst="ellipse">
              <a:avLst/>
            </a:prstGeom>
            <a:blipFill rotWithShape="1">
              <a:blip r:embed="rId16"/>
              <a:stretch>
                <a:fillRect/>
              </a:stretch>
            </a:blipFill>
            <a:ln>
              <a:solidFill>
                <a:srgbClr val="1B97C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2638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10685</TotalTime>
  <Words>1180</Words>
  <Application>Microsoft Office PowerPoint</Application>
  <PresentationFormat>Экран (4:3)</PresentationFormat>
  <Paragraphs>242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Segoe Print</vt:lpstr>
      <vt:lpstr>Tahoma</vt:lpstr>
      <vt:lpstr>Times New Roman</vt:lpstr>
      <vt:lpstr>Verdana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предоставления гранта Президента-ректора КазАТК</vt:lpstr>
      <vt:lpstr>Условия предоставления гранта Президента-ректора КазАТК</vt:lpstr>
      <vt:lpstr>Условия предоставления гранта Президента-ректора КазАТК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User-PC</cp:lastModifiedBy>
  <cp:revision>554</cp:revision>
  <cp:lastPrinted>2018-02-26T08:32:30Z</cp:lastPrinted>
  <dcterms:created xsi:type="dcterms:W3CDTF">2014-10-15T06:55:51Z</dcterms:created>
  <dcterms:modified xsi:type="dcterms:W3CDTF">2018-03-05T05:33:42Z</dcterms:modified>
</cp:coreProperties>
</file>