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1512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3/29/2018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 rot="18275551">
            <a:off x="-525682" y="1071007"/>
            <a:ext cx="6500858" cy="213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k-KZ" altLang="ko-KR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КЕҢЕСТЕН-КЕҢЕСКЕ</a:t>
            </a:r>
          </a:p>
          <a:p>
            <a:pPr>
              <a:lnSpc>
                <a:spcPct val="200000"/>
              </a:lnSpc>
            </a:pPr>
            <a:r>
              <a:rPr lang="kk-KZ" altLang="ko-KR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ОТ СОВЕТА К СОВЕТУ</a:t>
            </a:r>
            <a:endParaRPr lang="en-US" altLang="ko-KR" sz="3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Picture 2" descr="C:\Users\Kymbat\Desktop\4931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14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 descr="C:\Users\User\Desktop\Эмблема РО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407" y="-24"/>
            <a:ext cx="1571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0" y="1214422"/>
            <a:ext cx="9144000" cy="5429288"/>
          </a:xfrm>
        </p:spPr>
        <p:txBody>
          <a:bodyPr/>
          <a:lstStyle/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Мектепті сыйлағандықтан, мамандығын жан-тәнімен </a:t>
            </a:r>
            <a:endParaRPr lang="kk-KZ" sz="25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сүйгендіктен 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 ең алдымен өзіннің интеллектітісін </a:t>
            </a:r>
            <a:endParaRPr lang="kk-KZ" sz="25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көтеруі 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керек, дүниеге деген көзқарастарын биіктетуі </a:t>
            </a:r>
            <a:endParaRPr lang="kk-KZ" sz="25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kk-KZ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Уважая 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школу, любя свое дело, учитель должен </a:t>
            </a:r>
            <a:endParaRPr lang="kk-KZ" sz="25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первую 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очередь повышать свой интеллект </a:t>
            </a:r>
            <a:endParaRPr lang="kk-KZ" sz="25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kk-KZ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расширять свой кругозор.</a:t>
            </a:r>
          </a:p>
          <a:p>
            <a:endParaRPr lang="ru-RU" sz="20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respecting the school,  being fond of  his work,  the teacher,  first of all,  should increase his intellect and expand horizons.</a:t>
            </a:r>
            <a:r>
              <a:rPr lang="kk-KZ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kk-KZ" sz="25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Абдильда Тәжібаев</a:t>
            </a:r>
            <a:endParaRPr lang="ru-RU" sz="25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Kymbat\Desktop\4931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70" y="-66114"/>
            <a:ext cx="1714512" cy="115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6" descr="C:\Users\User\Desktop\Эмблема РОО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24" y="1"/>
            <a:ext cx="1142976" cy="10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 Совета отдела образования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214282" y="1428736"/>
            <a:ext cx="8501122" cy="500066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реализации проекта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Мың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бала» в учреждениях образования </a:t>
            </a:r>
          </a:p>
          <a:p>
            <a:pPr marL="457200" indent="-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района - СШ №8, Полтавской СШ,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Сергеевской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Ашимова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Б.Т.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 формировании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антикоррупционной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культуры в школьной среде в контексте духовно-нравственного и гражданско-патриотического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воспитания в СШ №2,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Мариновской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КСШ, Покровской СШ                                                                 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Куракбаева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Г.А.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Об итогах проведения дня отдела в СШ №6, детском саду №3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«Родничок»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Исасеитова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А.Т.,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Комбарова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Контроль качества знаний в начальной школе в СШ №6, 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Есенгельдинской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Сепеевской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Козыбакова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А.М.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 Совета отдела образования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0"/>
          </p:nvPr>
        </p:nvSpPr>
        <p:spPr>
          <a:xfrm>
            <a:off x="428596" y="1142984"/>
            <a:ext cx="8229600" cy="535785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Работа школьных психологов в СШ №6,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Тельманской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СШ,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с.Акана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Курманова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Завьялова Е.В.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О состоянии преподавания казахского языка в СШ №3, </a:t>
            </a:r>
          </a:p>
          <a:p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Родионовской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ОШ, Шуйской СШ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Ашимова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Б.Т.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Деятельность социальных педагогов в современном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образовательном пространстве в СШ №1,2,3,4,5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Копеева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К.С.</a:t>
            </a:r>
          </a:p>
          <a:p>
            <a:pPr marL="457200" indent="-457200">
              <a:buAutoNum type="arabicPeriod" startAt="8"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учета питания в детских дошкольных </a:t>
            </a:r>
          </a:p>
          <a:p>
            <a:pPr marL="457200" indent="-457200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организациях </a:t>
            </a:r>
          </a:p>
          <a:p>
            <a:pPr algn="r"/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Комбарова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Ю.В. 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Правовой всеобуч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Кулибаба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В.В.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 rot="18275551">
            <a:off x="-525682" y="1071007"/>
            <a:ext cx="6500858" cy="2136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kk-KZ" altLang="ko-KR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КЕҢЕСТЕН-КЕҢЕСКЕ</a:t>
            </a:r>
          </a:p>
          <a:p>
            <a:pPr>
              <a:lnSpc>
                <a:spcPct val="200000"/>
              </a:lnSpc>
            </a:pPr>
            <a:r>
              <a:rPr lang="kk-KZ" altLang="ko-KR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ОТ СОВЕТА К СОВЕТУ</a:t>
            </a:r>
            <a:endParaRPr lang="en-US" altLang="ko-KR" sz="36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pic>
        <p:nvPicPr>
          <p:cNvPr id="8" name="Picture 2" descr="C:\Users\Kymbat\Desktop\4931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214578" cy="149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6" descr="C:\Users\User\Desktop\Эмблема РОО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407" y="-24"/>
            <a:ext cx="1571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253</Words>
  <Application>Microsoft Office PowerPoint</Application>
  <PresentationFormat>Экран (4:3)</PresentationFormat>
  <Paragraphs>45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Office Theme</vt:lpstr>
      <vt:lpstr>Custom Design</vt:lpstr>
      <vt:lpstr>Слайд 1</vt:lpstr>
      <vt:lpstr>Слайд 2</vt:lpstr>
      <vt:lpstr>Заседание Совета отдела образования</vt:lpstr>
      <vt:lpstr>Заседание Совета отдела образования</vt:lpstr>
      <vt:lpstr>Слайд 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34</cp:revision>
  <dcterms:created xsi:type="dcterms:W3CDTF">2014-04-01T16:35:38Z</dcterms:created>
  <dcterms:modified xsi:type="dcterms:W3CDTF">2018-03-29T12:20:55Z</dcterms:modified>
</cp:coreProperties>
</file>